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E9B5F0-C885-493B-BD00-128EDDB77C3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BAD5BF-CCA4-47D9-8F74-DEF081B36C5A}">
      <dgm:prSet phldrT="[Text]" phldr="1"/>
      <dgm:spPr/>
      <dgm:t>
        <a:bodyPr/>
        <a:lstStyle/>
        <a:p>
          <a:endParaRPr lang="en-US"/>
        </a:p>
      </dgm:t>
    </dgm:pt>
    <dgm:pt modelId="{830ACAD8-8A04-408E-BFCF-BC8524A56770}" type="parTrans" cxnId="{28DCF874-27BD-4A03-8E4D-4DF47D71C033}">
      <dgm:prSet/>
      <dgm:spPr/>
      <dgm:t>
        <a:bodyPr/>
        <a:lstStyle/>
        <a:p>
          <a:endParaRPr lang="en-US"/>
        </a:p>
      </dgm:t>
    </dgm:pt>
    <dgm:pt modelId="{859A29AE-BF35-4FB7-BCED-E7718380465E}" type="sibTrans" cxnId="{28DCF874-27BD-4A03-8E4D-4DF47D71C033}">
      <dgm:prSet/>
      <dgm:spPr/>
      <dgm:t>
        <a:bodyPr/>
        <a:lstStyle/>
        <a:p>
          <a:endParaRPr lang="en-US"/>
        </a:p>
      </dgm:t>
    </dgm:pt>
    <dgm:pt modelId="{0D3E95FF-10B1-49B8-B392-DCC7A421C0E8}">
      <dgm:prSet phldrT="[Text]"/>
      <dgm:spPr/>
      <dgm:t>
        <a:bodyPr/>
        <a:lstStyle/>
        <a:p>
          <a:r>
            <a:rPr lang="ka-GE" dirty="0" smtClean="0"/>
            <a:t>სტერეოტიპი (გონება)</a:t>
          </a:r>
          <a:endParaRPr lang="en-US" dirty="0"/>
        </a:p>
      </dgm:t>
    </dgm:pt>
    <dgm:pt modelId="{96494F36-DA01-43CE-AB66-7B9457CE61FD}" type="parTrans" cxnId="{3ECD04E8-665D-4321-A540-E955B3214771}">
      <dgm:prSet/>
      <dgm:spPr/>
      <dgm:t>
        <a:bodyPr/>
        <a:lstStyle/>
        <a:p>
          <a:endParaRPr lang="en-US"/>
        </a:p>
      </dgm:t>
    </dgm:pt>
    <dgm:pt modelId="{B5445FF2-899F-4A92-B8BA-5CFADC8AFEFE}" type="sibTrans" cxnId="{3ECD04E8-665D-4321-A540-E955B3214771}">
      <dgm:prSet/>
      <dgm:spPr/>
      <dgm:t>
        <a:bodyPr/>
        <a:lstStyle/>
        <a:p>
          <a:endParaRPr lang="en-US"/>
        </a:p>
      </dgm:t>
    </dgm:pt>
    <dgm:pt modelId="{E874695A-1246-4D13-AA6F-A40295C6642F}">
      <dgm:prSet phldrT="[Text]"/>
      <dgm:spPr/>
      <dgm:t>
        <a:bodyPr/>
        <a:lstStyle/>
        <a:p>
          <a:r>
            <a:rPr lang="ka-GE" dirty="0" smtClean="0"/>
            <a:t>(გონების სქემა</a:t>
          </a:r>
          <a:r>
            <a:rPr lang="ka-GE" dirty="0" smtClean="0"/>
            <a:t>) </a:t>
          </a:r>
          <a:endParaRPr lang="en-US" dirty="0"/>
        </a:p>
      </dgm:t>
    </dgm:pt>
    <dgm:pt modelId="{14237408-52C4-4960-BE6A-A6D311121C63}" type="parTrans" cxnId="{E38DCA48-EFC2-4A40-A7D4-7BBD7B7B6F97}">
      <dgm:prSet/>
      <dgm:spPr/>
      <dgm:t>
        <a:bodyPr/>
        <a:lstStyle/>
        <a:p>
          <a:endParaRPr lang="en-US"/>
        </a:p>
      </dgm:t>
    </dgm:pt>
    <dgm:pt modelId="{6EB656DD-3E59-433A-A6DB-A7D800356EB5}" type="sibTrans" cxnId="{E38DCA48-EFC2-4A40-A7D4-7BBD7B7B6F97}">
      <dgm:prSet/>
      <dgm:spPr/>
      <dgm:t>
        <a:bodyPr/>
        <a:lstStyle/>
        <a:p>
          <a:endParaRPr lang="en-US"/>
        </a:p>
      </dgm:t>
    </dgm:pt>
    <dgm:pt modelId="{86CBFAA7-0FD6-45B2-9C95-22FA440B6CCF}">
      <dgm:prSet phldrT="[Text]" phldr="1"/>
      <dgm:spPr/>
      <dgm:t>
        <a:bodyPr/>
        <a:lstStyle/>
        <a:p>
          <a:endParaRPr lang="en-US"/>
        </a:p>
      </dgm:t>
    </dgm:pt>
    <dgm:pt modelId="{B25D9688-3329-43D9-A71F-44ACAD0B1855}" type="parTrans" cxnId="{D2E570A7-FE88-4A99-A115-0488C17ADA16}">
      <dgm:prSet/>
      <dgm:spPr/>
      <dgm:t>
        <a:bodyPr/>
        <a:lstStyle/>
        <a:p>
          <a:endParaRPr lang="en-US"/>
        </a:p>
      </dgm:t>
    </dgm:pt>
    <dgm:pt modelId="{D72CDDEA-099E-4F69-AA30-E2A3D2531219}" type="sibTrans" cxnId="{D2E570A7-FE88-4A99-A115-0488C17ADA16}">
      <dgm:prSet/>
      <dgm:spPr/>
      <dgm:t>
        <a:bodyPr/>
        <a:lstStyle/>
        <a:p>
          <a:endParaRPr lang="en-US"/>
        </a:p>
      </dgm:t>
    </dgm:pt>
    <dgm:pt modelId="{9F7496E3-688D-4049-8E88-501899D8138D}">
      <dgm:prSet phldrT="[Text]"/>
      <dgm:spPr/>
      <dgm:t>
        <a:bodyPr/>
        <a:lstStyle/>
        <a:p>
          <a:r>
            <a:rPr lang="ka-GE" dirty="0" smtClean="0"/>
            <a:t>ცრუ წარმოდგენები (გული)</a:t>
          </a:r>
          <a:endParaRPr lang="en-US" dirty="0"/>
        </a:p>
      </dgm:t>
    </dgm:pt>
    <dgm:pt modelId="{197DA1BD-D8C2-406F-8420-F0BBD55125E6}" type="parTrans" cxnId="{9C6EC4AF-2469-4E8E-AC3D-6BCC4855435E}">
      <dgm:prSet/>
      <dgm:spPr/>
      <dgm:t>
        <a:bodyPr/>
        <a:lstStyle/>
        <a:p>
          <a:endParaRPr lang="en-US"/>
        </a:p>
      </dgm:t>
    </dgm:pt>
    <dgm:pt modelId="{C77322BC-4A4F-4CDD-A043-6E57DACCF70F}" type="sibTrans" cxnId="{9C6EC4AF-2469-4E8E-AC3D-6BCC4855435E}">
      <dgm:prSet/>
      <dgm:spPr/>
      <dgm:t>
        <a:bodyPr/>
        <a:lstStyle/>
        <a:p>
          <a:endParaRPr lang="en-US"/>
        </a:p>
      </dgm:t>
    </dgm:pt>
    <dgm:pt modelId="{136503F5-A643-4FED-A580-444CF68ED830}">
      <dgm:prSet phldrT="[Text]"/>
      <dgm:spPr/>
      <dgm:t>
        <a:bodyPr/>
        <a:lstStyle/>
        <a:p>
          <a:r>
            <a:rPr lang="ka-GE" dirty="0" smtClean="0"/>
            <a:t>(აზროვნება + უარყოფითი ემოციები)</a:t>
          </a:r>
          <a:endParaRPr lang="en-US" dirty="0"/>
        </a:p>
      </dgm:t>
    </dgm:pt>
    <dgm:pt modelId="{699DD517-6799-4783-996C-54091E304FD4}" type="parTrans" cxnId="{F9CDA882-4E5F-4EB8-A9BA-9B967CE9B537}">
      <dgm:prSet/>
      <dgm:spPr/>
      <dgm:t>
        <a:bodyPr/>
        <a:lstStyle/>
        <a:p>
          <a:endParaRPr lang="en-US"/>
        </a:p>
      </dgm:t>
    </dgm:pt>
    <dgm:pt modelId="{B81ACC8E-9E49-4C41-8660-FAEC358E3CE7}" type="sibTrans" cxnId="{F9CDA882-4E5F-4EB8-A9BA-9B967CE9B537}">
      <dgm:prSet/>
      <dgm:spPr/>
      <dgm:t>
        <a:bodyPr/>
        <a:lstStyle/>
        <a:p>
          <a:endParaRPr lang="en-US"/>
        </a:p>
      </dgm:t>
    </dgm:pt>
    <dgm:pt modelId="{28F82E74-47E6-40A5-A514-AA88ADB56D3D}">
      <dgm:prSet phldrT="[Text]" phldr="1"/>
      <dgm:spPr/>
      <dgm:t>
        <a:bodyPr/>
        <a:lstStyle/>
        <a:p>
          <a:endParaRPr lang="en-US"/>
        </a:p>
      </dgm:t>
    </dgm:pt>
    <dgm:pt modelId="{A3D48DC4-30BF-4154-A6F0-8E7347C8A3C9}" type="parTrans" cxnId="{A62938C2-F3EB-43A0-B5D3-3417CDCBF0A6}">
      <dgm:prSet/>
      <dgm:spPr/>
      <dgm:t>
        <a:bodyPr/>
        <a:lstStyle/>
        <a:p>
          <a:endParaRPr lang="en-US"/>
        </a:p>
      </dgm:t>
    </dgm:pt>
    <dgm:pt modelId="{F576B6C3-7197-4096-8A42-784AB2597F20}" type="sibTrans" cxnId="{A62938C2-F3EB-43A0-B5D3-3417CDCBF0A6}">
      <dgm:prSet/>
      <dgm:spPr/>
      <dgm:t>
        <a:bodyPr/>
        <a:lstStyle/>
        <a:p>
          <a:endParaRPr lang="en-US"/>
        </a:p>
      </dgm:t>
    </dgm:pt>
    <dgm:pt modelId="{57FA18FE-7F50-486B-926C-F1BA007A0F4B}">
      <dgm:prSet phldrT="[Text]"/>
      <dgm:spPr/>
      <dgm:t>
        <a:bodyPr/>
        <a:lstStyle/>
        <a:p>
          <a:r>
            <a:rPr lang="ka-GE" dirty="0" smtClean="0"/>
            <a:t>დისკრიმინაცია (ქმედება)</a:t>
          </a:r>
          <a:endParaRPr lang="en-US" dirty="0"/>
        </a:p>
      </dgm:t>
    </dgm:pt>
    <dgm:pt modelId="{6A66D6C6-2421-414C-A134-620FFAD465E8}" type="parTrans" cxnId="{006D4A50-5B6E-41CD-BEF4-89B7DB6E2F8F}">
      <dgm:prSet/>
      <dgm:spPr/>
      <dgm:t>
        <a:bodyPr/>
        <a:lstStyle/>
        <a:p>
          <a:endParaRPr lang="en-US"/>
        </a:p>
      </dgm:t>
    </dgm:pt>
    <dgm:pt modelId="{EB64B9B8-3CB6-4130-8991-CD75CE8A1FF4}" type="sibTrans" cxnId="{006D4A50-5B6E-41CD-BEF4-89B7DB6E2F8F}">
      <dgm:prSet/>
      <dgm:spPr/>
      <dgm:t>
        <a:bodyPr/>
        <a:lstStyle/>
        <a:p>
          <a:endParaRPr lang="en-US"/>
        </a:p>
      </dgm:t>
    </dgm:pt>
    <dgm:pt modelId="{27A39CAF-9105-4E84-AFF8-8CC2C3A96922}">
      <dgm:prSet phldrT="[Text]"/>
      <dgm:spPr/>
      <dgm:t>
        <a:bodyPr/>
        <a:lstStyle/>
        <a:p>
          <a:r>
            <a:rPr lang="ka-GE" dirty="0" smtClean="0"/>
            <a:t>(ქცევა)</a:t>
          </a:r>
          <a:endParaRPr lang="en-US" dirty="0"/>
        </a:p>
      </dgm:t>
    </dgm:pt>
    <dgm:pt modelId="{D8BF2DFE-6317-4B32-8A1F-CB45DDFA27A0}" type="parTrans" cxnId="{8AC1B4CF-ACF6-4333-89C6-64B5FAB1F3B1}">
      <dgm:prSet/>
      <dgm:spPr/>
      <dgm:t>
        <a:bodyPr/>
        <a:lstStyle/>
        <a:p>
          <a:endParaRPr lang="en-US"/>
        </a:p>
      </dgm:t>
    </dgm:pt>
    <dgm:pt modelId="{166C10DF-5788-4B2D-8E08-48C9C9D07EA0}" type="sibTrans" cxnId="{8AC1B4CF-ACF6-4333-89C6-64B5FAB1F3B1}">
      <dgm:prSet/>
      <dgm:spPr/>
      <dgm:t>
        <a:bodyPr/>
        <a:lstStyle/>
        <a:p>
          <a:endParaRPr lang="en-US"/>
        </a:p>
      </dgm:t>
    </dgm:pt>
    <dgm:pt modelId="{69E48C67-A854-4318-A3AE-56901CC3E5E1}" type="pres">
      <dgm:prSet presAssocID="{70E9B5F0-C885-493B-BD00-128EDDB77C3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444C35-A15A-4B2B-AAF6-DE152DD5CB6B}" type="pres">
      <dgm:prSet presAssocID="{33BAD5BF-CCA4-47D9-8F74-DEF081B36C5A}" presName="composite" presStyleCnt="0"/>
      <dgm:spPr/>
    </dgm:pt>
    <dgm:pt modelId="{6E7825F5-74D9-4E51-8683-990DA5DFDC2E}" type="pres">
      <dgm:prSet presAssocID="{33BAD5BF-CCA4-47D9-8F74-DEF081B36C5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FDF57-6802-442F-9BC6-8742720F4BC2}" type="pres">
      <dgm:prSet presAssocID="{33BAD5BF-CCA4-47D9-8F74-DEF081B36C5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ADD49-ABFD-434B-B09B-2AEC156FBFAF}" type="pres">
      <dgm:prSet presAssocID="{859A29AE-BF35-4FB7-BCED-E7718380465E}" presName="sp" presStyleCnt="0"/>
      <dgm:spPr/>
    </dgm:pt>
    <dgm:pt modelId="{E2907519-2FA8-498D-9B0B-54F7DCDDA2B1}" type="pres">
      <dgm:prSet presAssocID="{86CBFAA7-0FD6-45B2-9C95-22FA440B6CCF}" presName="composite" presStyleCnt="0"/>
      <dgm:spPr/>
    </dgm:pt>
    <dgm:pt modelId="{A8087ED7-EC56-4EFA-A4D9-6F9C543D78DE}" type="pres">
      <dgm:prSet presAssocID="{86CBFAA7-0FD6-45B2-9C95-22FA440B6CC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A7852-755F-4FB6-9A8B-D8DBA48777F0}" type="pres">
      <dgm:prSet presAssocID="{86CBFAA7-0FD6-45B2-9C95-22FA440B6CC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C5F83A-D683-4299-91BD-2F6B8993041A}" type="pres">
      <dgm:prSet presAssocID="{D72CDDEA-099E-4F69-AA30-E2A3D2531219}" presName="sp" presStyleCnt="0"/>
      <dgm:spPr/>
    </dgm:pt>
    <dgm:pt modelId="{6FA54ED9-D4C5-4959-959E-72CDC614D574}" type="pres">
      <dgm:prSet presAssocID="{28F82E74-47E6-40A5-A514-AA88ADB56D3D}" presName="composite" presStyleCnt="0"/>
      <dgm:spPr/>
    </dgm:pt>
    <dgm:pt modelId="{A512A728-0FFC-4B8E-80C2-EE37EEBBA670}" type="pres">
      <dgm:prSet presAssocID="{28F82E74-47E6-40A5-A514-AA88ADB56D3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1F70C9-40CC-43CE-BA68-CD7B1563C8D4}" type="pres">
      <dgm:prSet presAssocID="{28F82E74-47E6-40A5-A514-AA88ADB56D3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5C8E8B-CC19-4A52-869A-CEB1E83DADC5}" type="presOf" srcId="{70E9B5F0-C885-493B-BD00-128EDDB77C3D}" destId="{69E48C67-A854-4318-A3AE-56901CC3E5E1}" srcOrd="0" destOrd="0" presId="urn:microsoft.com/office/officeart/2005/8/layout/chevron2"/>
    <dgm:cxn modelId="{7F811AE3-47A0-4BF2-BF87-FAA01DE748FB}" type="presOf" srcId="{9F7496E3-688D-4049-8E88-501899D8138D}" destId="{2AEA7852-755F-4FB6-9A8B-D8DBA48777F0}" srcOrd="0" destOrd="0" presId="urn:microsoft.com/office/officeart/2005/8/layout/chevron2"/>
    <dgm:cxn modelId="{A62938C2-F3EB-43A0-B5D3-3417CDCBF0A6}" srcId="{70E9B5F0-C885-493B-BD00-128EDDB77C3D}" destId="{28F82E74-47E6-40A5-A514-AA88ADB56D3D}" srcOrd="2" destOrd="0" parTransId="{A3D48DC4-30BF-4154-A6F0-8E7347C8A3C9}" sibTransId="{F576B6C3-7197-4096-8A42-784AB2597F20}"/>
    <dgm:cxn modelId="{026820CD-71BE-416D-B837-7357B4C228C4}" type="presOf" srcId="{57FA18FE-7F50-486B-926C-F1BA007A0F4B}" destId="{B81F70C9-40CC-43CE-BA68-CD7B1563C8D4}" srcOrd="0" destOrd="0" presId="urn:microsoft.com/office/officeart/2005/8/layout/chevron2"/>
    <dgm:cxn modelId="{9C6EC4AF-2469-4E8E-AC3D-6BCC4855435E}" srcId="{86CBFAA7-0FD6-45B2-9C95-22FA440B6CCF}" destId="{9F7496E3-688D-4049-8E88-501899D8138D}" srcOrd="0" destOrd="0" parTransId="{197DA1BD-D8C2-406F-8420-F0BBD55125E6}" sibTransId="{C77322BC-4A4F-4CDD-A043-6E57DACCF70F}"/>
    <dgm:cxn modelId="{31D43A27-B02E-4E87-92F9-5706272536FC}" type="presOf" srcId="{28F82E74-47E6-40A5-A514-AA88ADB56D3D}" destId="{A512A728-0FFC-4B8E-80C2-EE37EEBBA670}" srcOrd="0" destOrd="0" presId="urn:microsoft.com/office/officeart/2005/8/layout/chevron2"/>
    <dgm:cxn modelId="{F9CDA882-4E5F-4EB8-A9BA-9B967CE9B537}" srcId="{86CBFAA7-0FD6-45B2-9C95-22FA440B6CCF}" destId="{136503F5-A643-4FED-A580-444CF68ED830}" srcOrd="1" destOrd="0" parTransId="{699DD517-6799-4783-996C-54091E304FD4}" sibTransId="{B81ACC8E-9E49-4C41-8660-FAEC358E3CE7}"/>
    <dgm:cxn modelId="{36B6BAD3-77FB-49D9-BE8A-5D508D98E3B5}" type="presOf" srcId="{27A39CAF-9105-4E84-AFF8-8CC2C3A96922}" destId="{B81F70C9-40CC-43CE-BA68-CD7B1563C8D4}" srcOrd="0" destOrd="1" presId="urn:microsoft.com/office/officeart/2005/8/layout/chevron2"/>
    <dgm:cxn modelId="{E38DCA48-EFC2-4A40-A7D4-7BBD7B7B6F97}" srcId="{33BAD5BF-CCA4-47D9-8F74-DEF081B36C5A}" destId="{E874695A-1246-4D13-AA6F-A40295C6642F}" srcOrd="1" destOrd="0" parTransId="{14237408-52C4-4960-BE6A-A6D311121C63}" sibTransId="{6EB656DD-3E59-433A-A6DB-A7D800356EB5}"/>
    <dgm:cxn modelId="{28DCF874-27BD-4A03-8E4D-4DF47D71C033}" srcId="{70E9B5F0-C885-493B-BD00-128EDDB77C3D}" destId="{33BAD5BF-CCA4-47D9-8F74-DEF081B36C5A}" srcOrd="0" destOrd="0" parTransId="{830ACAD8-8A04-408E-BFCF-BC8524A56770}" sibTransId="{859A29AE-BF35-4FB7-BCED-E7718380465E}"/>
    <dgm:cxn modelId="{8AC1B4CF-ACF6-4333-89C6-64B5FAB1F3B1}" srcId="{28F82E74-47E6-40A5-A514-AA88ADB56D3D}" destId="{27A39CAF-9105-4E84-AFF8-8CC2C3A96922}" srcOrd="1" destOrd="0" parTransId="{D8BF2DFE-6317-4B32-8A1F-CB45DDFA27A0}" sibTransId="{166C10DF-5788-4B2D-8E08-48C9C9D07EA0}"/>
    <dgm:cxn modelId="{2E8743A5-510C-448D-B078-990C6876C4B7}" type="presOf" srcId="{E874695A-1246-4D13-AA6F-A40295C6642F}" destId="{A51FDF57-6802-442F-9BC6-8742720F4BC2}" srcOrd="0" destOrd="1" presId="urn:microsoft.com/office/officeart/2005/8/layout/chevron2"/>
    <dgm:cxn modelId="{FADA87B8-24A3-4A19-92A1-61BF03437281}" type="presOf" srcId="{0D3E95FF-10B1-49B8-B392-DCC7A421C0E8}" destId="{A51FDF57-6802-442F-9BC6-8742720F4BC2}" srcOrd="0" destOrd="0" presId="urn:microsoft.com/office/officeart/2005/8/layout/chevron2"/>
    <dgm:cxn modelId="{53D6F3D0-3E8F-499B-892E-FFE8C8D4A016}" type="presOf" srcId="{136503F5-A643-4FED-A580-444CF68ED830}" destId="{2AEA7852-755F-4FB6-9A8B-D8DBA48777F0}" srcOrd="0" destOrd="1" presId="urn:microsoft.com/office/officeart/2005/8/layout/chevron2"/>
    <dgm:cxn modelId="{3ECD04E8-665D-4321-A540-E955B3214771}" srcId="{33BAD5BF-CCA4-47D9-8F74-DEF081B36C5A}" destId="{0D3E95FF-10B1-49B8-B392-DCC7A421C0E8}" srcOrd="0" destOrd="0" parTransId="{96494F36-DA01-43CE-AB66-7B9457CE61FD}" sibTransId="{B5445FF2-899F-4A92-B8BA-5CFADC8AFEFE}"/>
    <dgm:cxn modelId="{006D4A50-5B6E-41CD-BEF4-89B7DB6E2F8F}" srcId="{28F82E74-47E6-40A5-A514-AA88ADB56D3D}" destId="{57FA18FE-7F50-486B-926C-F1BA007A0F4B}" srcOrd="0" destOrd="0" parTransId="{6A66D6C6-2421-414C-A134-620FFAD465E8}" sibTransId="{EB64B9B8-3CB6-4130-8991-CD75CE8A1FF4}"/>
    <dgm:cxn modelId="{D2E570A7-FE88-4A99-A115-0488C17ADA16}" srcId="{70E9B5F0-C885-493B-BD00-128EDDB77C3D}" destId="{86CBFAA7-0FD6-45B2-9C95-22FA440B6CCF}" srcOrd="1" destOrd="0" parTransId="{B25D9688-3329-43D9-A71F-44ACAD0B1855}" sibTransId="{D72CDDEA-099E-4F69-AA30-E2A3D2531219}"/>
    <dgm:cxn modelId="{BE79430D-AAA2-4875-884B-D2F8DE30674D}" type="presOf" srcId="{33BAD5BF-CCA4-47D9-8F74-DEF081B36C5A}" destId="{6E7825F5-74D9-4E51-8683-990DA5DFDC2E}" srcOrd="0" destOrd="0" presId="urn:microsoft.com/office/officeart/2005/8/layout/chevron2"/>
    <dgm:cxn modelId="{627EC724-D7EC-41F0-BFE1-79F345B0E741}" type="presOf" srcId="{86CBFAA7-0FD6-45B2-9C95-22FA440B6CCF}" destId="{A8087ED7-EC56-4EFA-A4D9-6F9C543D78DE}" srcOrd="0" destOrd="0" presId="urn:microsoft.com/office/officeart/2005/8/layout/chevron2"/>
    <dgm:cxn modelId="{8371A1B7-05FF-4B40-A765-FF76CB8F79B5}" type="presParOf" srcId="{69E48C67-A854-4318-A3AE-56901CC3E5E1}" destId="{8D444C35-A15A-4B2B-AAF6-DE152DD5CB6B}" srcOrd="0" destOrd="0" presId="urn:microsoft.com/office/officeart/2005/8/layout/chevron2"/>
    <dgm:cxn modelId="{5FC178C5-94CE-46B1-8C5B-F48ABB38E097}" type="presParOf" srcId="{8D444C35-A15A-4B2B-AAF6-DE152DD5CB6B}" destId="{6E7825F5-74D9-4E51-8683-990DA5DFDC2E}" srcOrd="0" destOrd="0" presId="urn:microsoft.com/office/officeart/2005/8/layout/chevron2"/>
    <dgm:cxn modelId="{91718D0F-C0A1-4BE5-9D46-EF7535B87509}" type="presParOf" srcId="{8D444C35-A15A-4B2B-AAF6-DE152DD5CB6B}" destId="{A51FDF57-6802-442F-9BC6-8742720F4BC2}" srcOrd="1" destOrd="0" presId="urn:microsoft.com/office/officeart/2005/8/layout/chevron2"/>
    <dgm:cxn modelId="{2E8C05FE-49E9-4108-B06A-636D85C17F5A}" type="presParOf" srcId="{69E48C67-A854-4318-A3AE-56901CC3E5E1}" destId="{EBEADD49-ABFD-434B-B09B-2AEC156FBFAF}" srcOrd="1" destOrd="0" presId="urn:microsoft.com/office/officeart/2005/8/layout/chevron2"/>
    <dgm:cxn modelId="{91340262-8992-4ABC-A029-3A3500F056BC}" type="presParOf" srcId="{69E48C67-A854-4318-A3AE-56901CC3E5E1}" destId="{E2907519-2FA8-498D-9B0B-54F7DCDDA2B1}" srcOrd="2" destOrd="0" presId="urn:microsoft.com/office/officeart/2005/8/layout/chevron2"/>
    <dgm:cxn modelId="{3785B18A-ED85-466D-B070-3DCD3DB1BAC0}" type="presParOf" srcId="{E2907519-2FA8-498D-9B0B-54F7DCDDA2B1}" destId="{A8087ED7-EC56-4EFA-A4D9-6F9C543D78DE}" srcOrd="0" destOrd="0" presId="urn:microsoft.com/office/officeart/2005/8/layout/chevron2"/>
    <dgm:cxn modelId="{922AD6BC-1FB4-41B7-BBD7-3846375988DA}" type="presParOf" srcId="{E2907519-2FA8-498D-9B0B-54F7DCDDA2B1}" destId="{2AEA7852-755F-4FB6-9A8B-D8DBA48777F0}" srcOrd="1" destOrd="0" presId="urn:microsoft.com/office/officeart/2005/8/layout/chevron2"/>
    <dgm:cxn modelId="{67B35D59-3E1E-41FB-94B9-2B72E19E9DE9}" type="presParOf" srcId="{69E48C67-A854-4318-A3AE-56901CC3E5E1}" destId="{DBC5F83A-D683-4299-91BD-2F6B8993041A}" srcOrd="3" destOrd="0" presId="urn:microsoft.com/office/officeart/2005/8/layout/chevron2"/>
    <dgm:cxn modelId="{A446BF95-E9D4-4369-9F31-D748EF8A81EC}" type="presParOf" srcId="{69E48C67-A854-4318-A3AE-56901CC3E5E1}" destId="{6FA54ED9-D4C5-4959-959E-72CDC614D574}" srcOrd="4" destOrd="0" presId="urn:microsoft.com/office/officeart/2005/8/layout/chevron2"/>
    <dgm:cxn modelId="{A6F4AF32-639B-4C04-8BB9-1BBD51C1F6D3}" type="presParOf" srcId="{6FA54ED9-D4C5-4959-959E-72CDC614D574}" destId="{A512A728-0FFC-4B8E-80C2-EE37EEBBA670}" srcOrd="0" destOrd="0" presId="urn:microsoft.com/office/officeart/2005/8/layout/chevron2"/>
    <dgm:cxn modelId="{4E8C9232-0BE2-4D65-904E-55E2DB6722BA}" type="presParOf" srcId="{6FA54ED9-D4C5-4959-959E-72CDC614D574}" destId="{B81F70C9-40CC-43CE-BA68-CD7B1563C8D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B24BD4-7380-4336-AED3-93BBEE05A48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562DE2-E53B-4B2B-8FBB-B0129D02CD89}">
      <dgm:prSet phldrT="[Text]" phldr="1"/>
      <dgm:spPr/>
      <dgm:t>
        <a:bodyPr/>
        <a:lstStyle/>
        <a:p>
          <a:endParaRPr lang="en-US"/>
        </a:p>
      </dgm:t>
    </dgm:pt>
    <dgm:pt modelId="{5080022A-0FBB-451D-BB74-21E50BC6FA7B}" type="parTrans" cxnId="{5D40E7ED-3738-4D13-ACF1-611A165214DD}">
      <dgm:prSet/>
      <dgm:spPr/>
      <dgm:t>
        <a:bodyPr/>
        <a:lstStyle/>
        <a:p>
          <a:endParaRPr lang="en-US"/>
        </a:p>
      </dgm:t>
    </dgm:pt>
    <dgm:pt modelId="{3B70E023-D482-485D-91C4-413425F689A6}" type="sibTrans" cxnId="{5D40E7ED-3738-4D13-ACF1-611A165214DD}">
      <dgm:prSet/>
      <dgm:spPr/>
      <dgm:t>
        <a:bodyPr/>
        <a:lstStyle/>
        <a:p>
          <a:endParaRPr lang="en-US"/>
        </a:p>
      </dgm:t>
    </dgm:pt>
    <dgm:pt modelId="{7736B62A-D88B-45DA-BA98-86D18E1AEFFF}">
      <dgm:prSet phldrT="[Text]"/>
      <dgm:spPr/>
      <dgm:t>
        <a:bodyPr/>
        <a:lstStyle/>
        <a:p>
          <a:r>
            <a:rPr lang="ka-GE" dirty="0" smtClean="0"/>
            <a:t>სტერეოტიპული აზროვნება</a:t>
          </a:r>
          <a:endParaRPr lang="en-US" dirty="0"/>
        </a:p>
      </dgm:t>
    </dgm:pt>
    <dgm:pt modelId="{6E68399B-34E2-49F8-A92A-C991815A49B6}" type="parTrans" cxnId="{F4A3EB9C-08B5-4A9F-9AE4-C4A767FC3840}">
      <dgm:prSet/>
      <dgm:spPr/>
      <dgm:t>
        <a:bodyPr/>
        <a:lstStyle/>
        <a:p>
          <a:endParaRPr lang="en-US"/>
        </a:p>
      </dgm:t>
    </dgm:pt>
    <dgm:pt modelId="{2539CE33-BA22-45E3-B027-1F1C2860414E}" type="sibTrans" cxnId="{F4A3EB9C-08B5-4A9F-9AE4-C4A767FC3840}">
      <dgm:prSet/>
      <dgm:spPr/>
      <dgm:t>
        <a:bodyPr/>
        <a:lstStyle/>
        <a:p>
          <a:endParaRPr lang="en-US"/>
        </a:p>
      </dgm:t>
    </dgm:pt>
    <dgm:pt modelId="{DE42B8A0-1850-4ACF-AC54-93A0680FC700}">
      <dgm:prSet phldrT="[Text]" phldr="1"/>
      <dgm:spPr/>
      <dgm:t>
        <a:bodyPr/>
        <a:lstStyle/>
        <a:p>
          <a:endParaRPr lang="en-US"/>
        </a:p>
      </dgm:t>
    </dgm:pt>
    <dgm:pt modelId="{E5B32091-019F-49DC-8D8C-59FCEEBFCC0E}" type="parTrans" cxnId="{9393DE2D-4E94-45AD-B0CF-1F7A14F9292F}">
      <dgm:prSet/>
      <dgm:spPr/>
      <dgm:t>
        <a:bodyPr/>
        <a:lstStyle/>
        <a:p>
          <a:endParaRPr lang="en-US"/>
        </a:p>
      </dgm:t>
    </dgm:pt>
    <dgm:pt modelId="{8F0DC500-0DA9-41B8-A9C2-E4ABEB10968E}" type="sibTrans" cxnId="{9393DE2D-4E94-45AD-B0CF-1F7A14F9292F}">
      <dgm:prSet/>
      <dgm:spPr/>
      <dgm:t>
        <a:bodyPr/>
        <a:lstStyle/>
        <a:p>
          <a:endParaRPr lang="en-US"/>
        </a:p>
      </dgm:t>
    </dgm:pt>
    <dgm:pt modelId="{1EAE4628-CEC6-4730-B597-6C0C00499DE2}">
      <dgm:prSet phldrT="[Text]"/>
      <dgm:spPr/>
      <dgm:t>
        <a:bodyPr/>
        <a:lstStyle/>
        <a:p>
          <a:r>
            <a:rPr lang="ka-GE" dirty="0" smtClean="0"/>
            <a:t>ცრუ წარმოდგენები</a:t>
          </a:r>
          <a:endParaRPr lang="en-US" dirty="0"/>
        </a:p>
      </dgm:t>
    </dgm:pt>
    <dgm:pt modelId="{6A904074-FCCC-4819-B254-78FA43FA7CAF}" type="parTrans" cxnId="{3C080642-89FE-41F0-9FAB-8B97BDF561F2}">
      <dgm:prSet/>
      <dgm:spPr/>
      <dgm:t>
        <a:bodyPr/>
        <a:lstStyle/>
        <a:p>
          <a:endParaRPr lang="en-US"/>
        </a:p>
      </dgm:t>
    </dgm:pt>
    <dgm:pt modelId="{752A3491-A203-47DF-A12F-AD7F0A1F3DFA}" type="sibTrans" cxnId="{3C080642-89FE-41F0-9FAB-8B97BDF561F2}">
      <dgm:prSet/>
      <dgm:spPr/>
      <dgm:t>
        <a:bodyPr/>
        <a:lstStyle/>
        <a:p>
          <a:endParaRPr lang="en-US"/>
        </a:p>
      </dgm:t>
    </dgm:pt>
    <dgm:pt modelId="{A2154AD9-45B8-4461-8ADB-765469852515}">
      <dgm:prSet phldrT="[Text]" phldr="1"/>
      <dgm:spPr/>
      <dgm:t>
        <a:bodyPr/>
        <a:lstStyle/>
        <a:p>
          <a:endParaRPr lang="en-US"/>
        </a:p>
      </dgm:t>
    </dgm:pt>
    <dgm:pt modelId="{B85E1365-8CB3-4295-93F9-F99517FF3D91}" type="parTrans" cxnId="{86B74168-209F-4655-A7A5-9A3B2E893663}">
      <dgm:prSet/>
      <dgm:spPr/>
      <dgm:t>
        <a:bodyPr/>
        <a:lstStyle/>
        <a:p>
          <a:endParaRPr lang="en-US"/>
        </a:p>
      </dgm:t>
    </dgm:pt>
    <dgm:pt modelId="{0569244F-6EA6-4C4D-BCB4-1D140483C148}" type="sibTrans" cxnId="{86B74168-209F-4655-A7A5-9A3B2E893663}">
      <dgm:prSet/>
      <dgm:spPr/>
      <dgm:t>
        <a:bodyPr/>
        <a:lstStyle/>
        <a:p>
          <a:endParaRPr lang="en-US"/>
        </a:p>
      </dgm:t>
    </dgm:pt>
    <dgm:pt modelId="{D195EA2E-82D8-4C25-AFAF-A1F3116F29AA}">
      <dgm:prSet phldrT="[Text]"/>
      <dgm:spPr/>
      <dgm:t>
        <a:bodyPr/>
        <a:lstStyle/>
        <a:p>
          <a:r>
            <a:rPr lang="ka-GE" dirty="0" smtClean="0"/>
            <a:t>დისკრიმინაცია</a:t>
          </a:r>
          <a:endParaRPr lang="en-US" dirty="0"/>
        </a:p>
      </dgm:t>
    </dgm:pt>
    <dgm:pt modelId="{D686EC4C-91DA-4A91-B00A-7523C07A2697}" type="parTrans" cxnId="{3E468EEF-136F-4514-9DF7-9DD797D7AD99}">
      <dgm:prSet/>
      <dgm:spPr/>
      <dgm:t>
        <a:bodyPr/>
        <a:lstStyle/>
        <a:p>
          <a:endParaRPr lang="en-US"/>
        </a:p>
      </dgm:t>
    </dgm:pt>
    <dgm:pt modelId="{4C827829-D402-492C-9B02-621868DF31FC}" type="sibTrans" cxnId="{3E468EEF-136F-4514-9DF7-9DD797D7AD99}">
      <dgm:prSet/>
      <dgm:spPr/>
      <dgm:t>
        <a:bodyPr/>
        <a:lstStyle/>
        <a:p>
          <a:endParaRPr lang="en-US"/>
        </a:p>
      </dgm:t>
    </dgm:pt>
    <dgm:pt modelId="{D7584487-33B2-44F3-B2AA-CDC8854450BF}">
      <dgm:prSet/>
      <dgm:spPr/>
      <dgm:t>
        <a:bodyPr/>
        <a:lstStyle/>
        <a:p>
          <a:endParaRPr lang="en-US"/>
        </a:p>
      </dgm:t>
    </dgm:pt>
    <dgm:pt modelId="{A49D05A0-059F-418F-A7A0-4C9916E69DF7}" type="parTrans" cxnId="{A470C7D0-1EAA-4EE8-BEC5-2FB256AE32F9}">
      <dgm:prSet/>
      <dgm:spPr/>
    </dgm:pt>
    <dgm:pt modelId="{EB0E12F3-DCD0-428B-AC81-F9860A273CA1}" type="sibTrans" cxnId="{A470C7D0-1EAA-4EE8-BEC5-2FB256AE32F9}">
      <dgm:prSet/>
      <dgm:spPr/>
    </dgm:pt>
    <dgm:pt modelId="{9F36CBE1-BCE0-4C17-A625-3903F1C294DB}">
      <dgm:prSet/>
      <dgm:spPr/>
      <dgm:t>
        <a:bodyPr/>
        <a:lstStyle/>
        <a:p>
          <a:endParaRPr lang="en-US"/>
        </a:p>
      </dgm:t>
    </dgm:pt>
    <dgm:pt modelId="{AACC5F1D-7425-470D-851D-5CBBC611ABB0}" type="parTrans" cxnId="{C04ABBF3-479C-4A09-8BEC-7FED31FE5412}">
      <dgm:prSet/>
      <dgm:spPr/>
    </dgm:pt>
    <dgm:pt modelId="{27443587-74D5-4FFC-9611-626DB7FC1633}" type="sibTrans" cxnId="{C04ABBF3-479C-4A09-8BEC-7FED31FE5412}">
      <dgm:prSet/>
      <dgm:spPr/>
    </dgm:pt>
    <dgm:pt modelId="{3250E6BF-E10C-4687-A4C8-0A0FE5ED07BE}">
      <dgm:prSet/>
      <dgm:spPr/>
      <dgm:t>
        <a:bodyPr/>
        <a:lstStyle/>
        <a:p>
          <a:endParaRPr lang="en-US"/>
        </a:p>
      </dgm:t>
    </dgm:pt>
    <dgm:pt modelId="{A938DE31-8CBE-469F-90B1-4488C0F65C37}" type="parTrans" cxnId="{C2F71F4F-A180-4926-BBF0-4F5A4CC0B87A}">
      <dgm:prSet/>
      <dgm:spPr/>
    </dgm:pt>
    <dgm:pt modelId="{0E63AFC4-C6C9-4802-88C1-4A3543BEA77C}" type="sibTrans" cxnId="{C2F71F4F-A180-4926-BBF0-4F5A4CC0B87A}">
      <dgm:prSet/>
      <dgm:spPr/>
    </dgm:pt>
    <dgm:pt modelId="{C45AC77C-DE19-450A-9943-29617253DE63}">
      <dgm:prSet/>
      <dgm:spPr/>
      <dgm:t>
        <a:bodyPr/>
        <a:lstStyle/>
        <a:p>
          <a:endParaRPr lang="en-US"/>
        </a:p>
      </dgm:t>
    </dgm:pt>
    <dgm:pt modelId="{79FD9961-67C6-4F95-B9F2-7D7B6BEFDEC7}" type="parTrans" cxnId="{BF1542AB-BB9B-4A88-B28F-9EEF123C7713}">
      <dgm:prSet/>
      <dgm:spPr/>
    </dgm:pt>
    <dgm:pt modelId="{9F45BB2D-81C3-4B30-8409-FBDC435AC588}" type="sibTrans" cxnId="{BF1542AB-BB9B-4A88-B28F-9EEF123C7713}">
      <dgm:prSet/>
      <dgm:spPr/>
    </dgm:pt>
    <dgm:pt modelId="{BC302037-D144-421B-85BD-1E3302C98536}">
      <dgm:prSet/>
      <dgm:spPr/>
      <dgm:t>
        <a:bodyPr/>
        <a:lstStyle/>
        <a:p>
          <a:r>
            <a:rPr lang="ka-GE" dirty="0" err="1" smtClean="0"/>
            <a:t>“განტევების</a:t>
          </a:r>
          <a:r>
            <a:rPr lang="ka-GE" dirty="0" smtClean="0"/>
            <a:t> </a:t>
          </a:r>
          <a:r>
            <a:rPr lang="ka-GE" dirty="0" err="1" smtClean="0"/>
            <a:t>ვაცის”</a:t>
          </a:r>
          <a:r>
            <a:rPr lang="ka-GE" dirty="0" smtClean="0"/>
            <a:t> არჩევა </a:t>
          </a:r>
          <a:endParaRPr lang="en-US" dirty="0"/>
        </a:p>
      </dgm:t>
    </dgm:pt>
    <dgm:pt modelId="{B927133E-B7C0-4BE0-8DC6-E260A9DE4649}" type="parTrans" cxnId="{FFBB35B4-6769-4F7D-AEF7-DCD6AD8793C0}">
      <dgm:prSet/>
      <dgm:spPr/>
    </dgm:pt>
    <dgm:pt modelId="{CC232D96-764B-41F7-B818-3DBE04372210}" type="sibTrans" cxnId="{FFBB35B4-6769-4F7D-AEF7-DCD6AD8793C0}">
      <dgm:prSet/>
      <dgm:spPr/>
    </dgm:pt>
    <dgm:pt modelId="{B7D14BEB-E5A0-4170-9515-CD491A50397C}">
      <dgm:prSet/>
      <dgm:spPr/>
      <dgm:t>
        <a:bodyPr/>
        <a:lstStyle/>
        <a:p>
          <a:r>
            <a:rPr lang="ka-GE" dirty="0" smtClean="0"/>
            <a:t>ძალადობა</a:t>
          </a:r>
          <a:endParaRPr lang="en-US" dirty="0"/>
        </a:p>
      </dgm:t>
    </dgm:pt>
    <dgm:pt modelId="{D5D0F357-770C-4762-9B99-3DF5C2B3D094}" type="parTrans" cxnId="{907E791A-D17B-4AFF-98FB-0BEBD285C58A}">
      <dgm:prSet/>
      <dgm:spPr/>
    </dgm:pt>
    <dgm:pt modelId="{40A5EEC8-3D58-4106-977B-D88421E4F843}" type="sibTrans" cxnId="{907E791A-D17B-4AFF-98FB-0BEBD285C58A}">
      <dgm:prSet/>
      <dgm:spPr/>
    </dgm:pt>
    <dgm:pt modelId="{4C8EC837-4B68-4667-9115-C54A3C631FDC}">
      <dgm:prSet/>
      <dgm:spPr/>
      <dgm:t>
        <a:bodyPr/>
        <a:lstStyle/>
        <a:p>
          <a:r>
            <a:rPr lang="ka-GE" dirty="0" smtClean="0"/>
            <a:t>სიძულვილის ნიადაგზე ჩადენილი დანაშაული</a:t>
          </a:r>
          <a:endParaRPr lang="en-US" dirty="0"/>
        </a:p>
      </dgm:t>
    </dgm:pt>
    <dgm:pt modelId="{F141B4D7-8760-4676-8CFB-EFFB7FFC3D6E}" type="parTrans" cxnId="{FCEE7049-6270-42EB-A12C-324494E49F3C}">
      <dgm:prSet/>
      <dgm:spPr/>
    </dgm:pt>
    <dgm:pt modelId="{66C0D66A-A308-4FA3-99F5-4356540B9806}" type="sibTrans" cxnId="{FCEE7049-6270-42EB-A12C-324494E49F3C}">
      <dgm:prSet/>
      <dgm:spPr/>
    </dgm:pt>
    <dgm:pt modelId="{9E741837-5AAC-40FD-9F83-F19951E2C79E}">
      <dgm:prSet/>
      <dgm:spPr/>
      <dgm:t>
        <a:bodyPr/>
        <a:lstStyle/>
        <a:p>
          <a:r>
            <a:rPr lang="ka-GE" dirty="0" smtClean="0"/>
            <a:t>გენოციდი</a:t>
          </a:r>
          <a:endParaRPr lang="en-US" dirty="0"/>
        </a:p>
      </dgm:t>
    </dgm:pt>
    <dgm:pt modelId="{93CBF8E6-73A4-46B1-998E-171B144A15AF}" type="parTrans" cxnId="{5957BEA5-0200-44C8-9CAC-CEDB3BD80CC3}">
      <dgm:prSet/>
      <dgm:spPr/>
    </dgm:pt>
    <dgm:pt modelId="{B449A9D4-CEDE-4E64-9A53-D67B4DA6B5E5}" type="sibTrans" cxnId="{5957BEA5-0200-44C8-9CAC-CEDB3BD80CC3}">
      <dgm:prSet/>
      <dgm:spPr/>
    </dgm:pt>
    <dgm:pt modelId="{C6BE4ED0-1E6A-4B01-8FCB-E0737775168E}" type="pres">
      <dgm:prSet presAssocID="{EBB24BD4-7380-4336-AED3-93BBEE05A48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09C05F-66FA-45A7-A430-57454842DE3D}" type="pres">
      <dgm:prSet presAssocID="{22562DE2-E53B-4B2B-8FBB-B0129D02CD89}" presName="composite" presStyleCnt="0"/>
      <dgm:spPr/>
    </dgm:pt>
    <dgm:pt modelId="{037041DA-743B-45C6-9467-D7DB39E39DA4}" type="pres">
      <dgm:prSet presAssocID="{22562DE2-E53B-4B2B-8FBB-B0129D02CD89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7A2730-B63E-4468-8CCD-0F9F8FFB0F2A}" type="pres">
      <dgm:prSet presAssocID="{22562DE2-E53B-4B2B-8FBB-B0129D02CD89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64E9BC-F777-475A-97F3-BAEDD5CFB81F}" type="pres">
      <dgm:prSet presAssocID="{3B70E023-D482-485D-91C4-413425F689A6}" presName="sp" presStyleCnt="0"/>
      <dgm:spPr/>
    </dgm:pt>
    <dgm:pt modelId="{CC83A772-8E9A-4548-85B4-EBED58E4EA40}" type="pres">
      <dgm:prSet presAssocID="{DE42B8A0-1850-4ACF-AC54-93A0680FC700}" presName="composite" presStyleCnt="0"/>
      <dgm:spPr/>
    </dgm:pt>
    <dgm:pt modelId="{E07B4ED1-CAFB-4BE3-AD88-8A49D5A24FCD}" type="pres">
      <dgm:prSet presAssocID="{DE42B8A0-1850-4ACF-AC54-93A0680FC700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D724-BB6C-4E94-B968-0452382AD64D}" type="pres">
      <dgm:prSet presAssocID="{DE42B8A0-1850-4ACF-AC54-93A0680FC700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31A15B-5CF9-4AD5-811D-C2A6DBEAC69A}" type="pres">
      <dgm:prSet presAssocID="{8F0DC500-0DA9-41B8-A9C2-E4ABEB10968E}" presName="sp" presStyleCnt="0"/>
      <dgm:spPr/>
    </dgm:pt>
    <dgm:pt modelId="{855342AD-7FD7-4B04-A25B-96B3979C4556}" type="pres">
      <dgm:prSet presAssocID="{A2154AD9-45B8-4461-8ADB-765469852515}" presName="composite" presStyleCnt="0"/>
      <dgm:spPr/>
    </dgm:pt>
    <dgm:pt modelId="{AC6AACC5-FB43-4BA8-B5D1-8999444621FE}" type="pres">
      <dgm:prSet presAssocID="{A2154AD9-45B8-4461-8ADB-765469852515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42743-C6D8-492E-A73F-456AF7A7FFE7}" type="pres">
      <dgm:prSet presAssocID="{A2154AD9-45B8-4461-8ADB-765469852515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AFA882-071A-463C-9B13-631378640C09}" type="pres">
      <dgm:prSet presAssocID="{0569244F-6EA6-4C4D-BCB4-1D140483C148}" presName="sp" presStyleCnt="0"/>
      <dgm:spPr/>
    </dgm:pt>
    <dgm:pt modelId="{AB18E6BD-3090-48B2-BA8B-6E206FEC9D16}" type="pres">
      <dgm:prSet presAssocID="{D7584487-33B2-44F3-B2AA-CDC8854450BF}" presName="composite" presStyleCnt="0"/>
      <dgm:spPr/>
    </dgm:pt>
    <dgm:pt modelId="{A6ADF2FE-D02C-4083-A7BE-B17FBD11828A}" type="pres">
      <dgm:prSet presAssocID="{D7584487-33B2-44F3-B2AA-CDC8854450BF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CA58F6-B646-483D-BC16-8EC97F88A0ED}" type="pres">
      <dgm:prSet presAssocID="{D7584487-33B2-44F3-B2AA-CDC8854450BF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813B7-69D3-446F-B091-E55A04B0F5CC}" type="pres">
      <dgm:prSet presAssocID="{EB0E12F3-DCD0-428B-AC81-F9860A273CA1}" presName="sp" presStyleCnt="0"/>
      <dgm:spPr/>
    </dgm:pt>
    <dgm:pt modelId="{603AF62B-0FA4-4BA5-B9AA-13059D7CA03D}" type="pres">
      <dgm:prSet presAssocID="{9F36CBE1-BCE0-4C17-A625-3903F1C294DB}" presName="composite" presStyleCnt="0"/>
      <dgm:spPr/>
    </dgm:pt>
    <dgm:pt modelId="{807DF206-7B21-4B06-B514-18929A6B07CC}" type="pres">
      <dgm:prSet presAssocID="{9F36CBE1-BCE0-4C17-A625-3903F1C294DB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4A6EC7-BD8C-49F2-AB86-3DFC490B7795}" type="pres">
      <dgm:prSet presAssocID="{9F36CBE1-BCE0-4C17-A625-3903F1C294DB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7AC98-D5FA-4BF3-83F9-35EFA7FC89D2}" type="pres">
      <dgm:prSet presAssocID="{27443587-74D5-4FFC-9611-626DB7FC1633}" presName="sp" presStyleCnt="0"/>
      <dgm:spPr/>
    </dgm:pt>
    <dgm:pt modelId="{7AD75BFE-861D-4F8E-BE34-284B87A008E5}" type="pres">
      <dgm:prSet presAssocID="{3250E6BF-E10C-4687-A4C8-0A0FE5ED07BE}" presName="composite" presStyleCnt="0"/>
      <dgm:spPr/>
    </dgm:pt>
    <dgm:pt modelId="{E171C5C7-3A39-43D6-8CAC-38A590F782BB}" type="pres">
      <dgm:prSet presAssocID="{3250E6BF-E10C-4687-A4C8-0A0FE5ED07BE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6BE6A-E65E-4446-BFFD-9292E2AD970E}" type="pres">
      <dgm:prSet presAssocID="{3250E6BF-E10C-4687-A4C8-0A0FE5ED07BE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E97A6-9D5E-4429-A7B5-537BDB6C1186}" type="pres">
      <dgm:prSet presAssocID="{0E63AFC4-C6C9-4802-88C1-4A3543BEA77C}" presName="sp" presStyleCnt="0"/>
      <dgm:spPr/>
    </dgm:pt>
    <dgm:pt modelId="{80421203-3347-40BB-806E-2A6429DA843A}" type="pres">
      <dgm:prSet presAssocID="{C45AC77C-DE19-450A-9943-29617253DE63}" presName="composite" presStyleCnt="0"/>
      <dgm:spPr/>
    </dgm:pt>
    <dgm:pt modelId="{4DCA9F3A-4EE3-427C-B941-3CFB4B1F4BB2}" type="pres">
      <dgm:prSet presAssocID="{C45AC77C-DE19-450A-9943-29617253DE63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2AD38C-24A2-420A-B5F3-B698C4B30BA7}" type="pres">
      <dgm:prSet presAssocID="{C45AC77C-DE19-450A-9943-29617253DE63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F53526-4432-4C4F-AB74-0C9D1B5300B6}" type="presOf" srcId="{D7584487-33B2-44F3-B2AA-CDC8854450BF}" destId="{A6ADF2FE-D02C-4083-A7BE-B17FBD11828A}" srcOrd="0" destOrd="0" presId="urn:microsoft.com/office/officeart/2005/8/layout/chevron2"/>
    <dgm:cxn modelId="{8AAE5829-BFDF-42AD-9355-13DDC5B78461}" type="presOf" srcId="{9F36CBE1-BCE0-4C17-A625-3903F1C294DB}" destId="{807DF206-7B21-4B06-B514-18929A6B07CC}" srcOrd="0" destOrd="0" presId="urn:microsoft.com/office/officeart/2005/8/layout/chevron2"/>
    <dgm:cxn modelId="{FFBB35B4-6769-4F7D-AEF7-DCD6AD8793C0}" srcId="{D7584487-33B2-44F3-B2AA-CDC8854450BF}" destId="{BC302037-D144-421B-85BD-1E3302C98536}" srcOrd="0" destOrd="0" parTransId="{B927133E-B7C0-4BE0-8DC6-E260A9DE4649}" sibTransId="{CC232D96-764B-41F7-B818-3DBE04372210}"/>
    <dgm:cxn modelId="{C04ABBF3-479C-4A09-8BEC-7FED31FE5412}" srcId="{EBB24BD4-7380-4336-AED3-93BBEE05A48F}" destId="{9F36CBE1-BCE0-4C17-A625-3903F1C294DB}" srcOrd="4" destOrd="0" parTransId="{AACC5F1D-7425-470D-851D-5CBBC611ABB0}" sibTransId="{27443587-74D5-4FFC-9611-626DB7FC1633}"/>
    <dgm:cxn modelId="{907E791A-D17B-4AFF-98FB-0BEBD285C58A}" srcId="{9F36CBE1-BCE0-4C17-A625-3903F1C294DB}" destId="{B7D14BEB-E5A0-4170-9515-CD491A50397C}" srcOrd="0" destOrd="0" parTransId="{D5D0F357-770C-4762-9B99-3DF5C2B3D094}" sibTransId="{40A5EEC8-3D58-4106-977B-D88421E4F843}"/>
    <dgm:cxn modelId="{F4A3EB9C-08B5-4A9F-9AE4-C4A767FC3840}" srcId="{22562DE2-E53B-4B2B-8FBB-B0129D02CD89}" destId="{7736B62A-D88B-45DA-BA98-86D18E1AEFFF}" srcOrd="0" destOrd="0" parTransId="{6E68399B-34E2-49F8-A92A-C991815A49B6}" sibTransId="{2539CE33-BA22-45E3-B027-1F1C2860414E}"/>
    <dgm:cxn modelId="{FCEE7049-6270-42EB-A12C-324494E49F3C}" srcId="{3250E6BF-E10C-4687-A4C8-0A0FE5ED07BE}" destId="{4C8EC837-4B68-4667-9115-C54A3C631FDC}" srcOrd="0" destOrd="0" parTransId="{F141B4D7-8760-4676-8CFB-EFFB7FFC3D6E}" sibTransId="{66C0D66A-A308-4FA3-99F5-4356540B9806}"/>
    <dgm:cxn modelId="{9907B650-C07A-43F2-AA15-BB2A0695C453}" type="presOf" srcId="{EBB24BD4-7380-4336-AED3-93BBEE05A48F}" destId="{C6BE4ED0-1E6A-4B01-8FCB-E0737775168E}" srcOrd="0" destOrd="0" presId="urn:microsoft.com/office/officeart/2005/8/layout/chevron2"/>
    <dgm:cxn modelId="{2836038F-09CC-498D-B7F4-1378793BCE3F}" type="presOf" srcId="{4C8EC837-4B68-4667-9115-C54A3C631FDC}" destId="{9736BE6A-E65E-4446-BFFD-9292E2AD970E}" srcOrd="0" destOrd="0" presId="urn:microsoft.com/office/officeart/2005/8/layout/chevron2"/>
    <dgm:cxn modelId="{5D40E7ED-3738-4D13-ACF1-611A165214DD}" srcId="{EBB24BD4-7380-4336-AED3-93BBEE05A48F}" destId="{22562DE2-E53B-4B2B-8FBB-B0129D02CD89}" srcOrd="0" destOrd="0" parTransId="{5080022A-0FBB-451D-BB74-21E50BC6FA7B}" sibTransId="{3B70E023-D482-485D-91C4-413425F689A6}"/>
    <dgm:cxn modelId="{30474E08-DC4B-4E1A-A0CF-45D6AE4B9169}" type="presOf" srcId="{DE42B8A0-1850-4ACF-AC54-93A0680FC700}" destId="{E07B4ED1-CAFB-4BE3-AD88-8A49D5A24FCD}" srcOrd="0" destOrd="0" presId="urn:microsoft.com/office/officeart/2005/8/layout/chevron2"/>
    <dgm:cxn modelId="{4DA7D589-9950-443E-98FF-111301E5BD06}" type="presOf" srcId="{22562DE2-E53B-4B2B-8FBB-B0129D02CD89}" destId="{037041DA-743B-45C6-9467-D7DB39E39DA4}" srcOrd="0" destOrd="0" presId="urn:microsoft.com/office/officeart/2005/8/layout/chevron2"/>
    <dgm:cxn modelId="{19F6750A-A6B9-42AC-8C80-AC187817680B}" type="presOf" srcId="{D195EA2E-82D8-4C25-AFAF-A1F3116F29AA}" destId="{A5742743-C6D8-492E-A73F-456AF7A7FFE7}" srcOrd="0" destOrd="0" presId="urn:microsoft.com/office/officeart/2005/8/layout/chevron2"/>
    <dgm:cxn modelId="{0CC629B6-CF81-4E5E-AE04-8DCC227CE948}" type="presOf" srcId="{7736B62A-D88B-45DA-BA98-86D18E1AEFFF}" destId="{2E7A2730-B63E-4468-8CCD-0F9F8FFB0F2A}" srcOrd="0" destOrd="0" presId="urn:microsoft.com/office/officeart/2005/8/layout/chevron2"/>
    <dgm:cxn modelId="{C2F71F4F-A180-4926-BBF0-4F5A4CC0B87A}" srcId="{EBB24BD4-7380-4336-AED3-93BBEE05A48F}" destId="{3250E6BF-E10C-4687-A4C8-0A0FE5ED07BE}" srcOrd="5" destOrd="0" parTransId="{A938DE31-8CBE-469F-90B1-4488C0F65C37}" sibTransId="{0E63AFC4-C6C9-4802-88C1-4A3543BEA77C}"/>
    <dgm:cxn modelId="{2D23F76A-1824-4BA2-86D7-4A535D8C1348}" type="presOf" srcId="{1EAE4628-CEC6-4730-B597-6C0C00499DE2}" destId="{61F7D724-BB6C-4E94-B968-0452382AD64D}" srcOrd="0" destOrd="0" presId="urn:microsoft.com/office/officeart/2005/8/layout/chevron2"/>
    <dgm:cxn modelId="{3E468EEF-136F-4514-9DF7-9DD797D7AD99}" srcId="{A2154AD9-45B8-4461-8ADB-765469852515}" destId="{D195EA2E-82D8-4C25-AFAF-A1F3116F29AA}" srcOrd="0" destOrd="0" parTransId="{D686EC4C-91DA-4A91-B00A-7523C07A2697}" sibTransId="{4C827829-D402-492C-9B02-621868DF31FC}"/>
    <dgm:cxn modelId="{BF611E1B-EC3F-4F9D-B50E-CF3BBDCAB03B}" type="presOf" srcId="{9E741837-5AAC-40FD-9F83-F19951E2C79E}" destId="{402AD38C-24A2-420A-B5F3-B698C4B30BA7}" srcOrd="0" destOrd="0" presId="urn:microsoft.com/office/officeart/2005/8/layout/chevron2"/>
    <dgm:cxn modelId="{A470C7D0-1EAA-4EE8-BEC5-2FB256AE32F9}" srcId="{EBB24BD4-7380-4336-AED3-93BBEE05A48F}" destId="{D7584487-33B2-44F3-B2AA-CDC8854450BF}" srcOrd="3" destOrd="0" parTransId="{A49D05A0-059F-418F-A7A0-4C9916E69DF7}" sibTransId="{EB0E12F3-DCD0-428B-AC81-F9860A273CA1}"/>
    <dgm:cxn modelId="{356E86B6-D19F-4B24-B481-AA7EA08CB051}" type="presOf" srcId="{B7D14BEB-E5A0-4170-9515-CD491A50397C}" destId="{4B4A6EC7-BD8C-49F2-AB86-3DFC490B7795}" srcOrd="0" destOrd="0" presId="urn:microsoft.com/office/officeart/2005/8/layout/chevron2"/>
    <dgm:cxn modelId="{D7C2EDD9-008D-4209-A01A-219B38BD9305}" type="presOf" srcId="{C45AC77C-DE19-450A-9943-29617253DE63}" destId="{4DCA9F3A-4EE3-427C-B941-3CFB4B1F4BB2}" srcOrd="0" destOrd="0" presId="urn:microsoft.com/office/officeart/2005/8/layout/chevron2"/>
    <dgm:cxn modelId="{9393DE2D-4E94-45AD-B0CF-1F7A14F9292F}" srcId="{EBB24BD4-7380-4336-AED3-93BBEE05A48F}" destId="{DE42B8A0-1850-4ACF-AC54-93A0680FC700}" srcOrd="1" destOrd="0" parTransId="{E5B32091-019F-49DC-8D8C-59FCEEBFCC0E}" sibTransId="{8F0DC500-0DA9-41B8-A9C2-E4ABEB10968E}"/>
    <dgm:cxn modelId="{5957BEA5-0200-44C8-9CAC-CEDB3BD80CC3}" srcId="{C45AC77C-DE19-450A-9943-29617253DE63}" destId="{9E741837-5AAC-40FD-9F83-F19951E2C79E}" srcOrd="0" destOrd="0" parTransId="{93CBF8E6-73A4-46B1-998E-171B144A15AF}" sibTransId="{B449A9D4-CEDE-4E64-9A53-D67B4DA6B5E5}"/>
    <dgm:cxn modelId="{9C811FF9-1515-4349-8136-C0E3CC18DF4A}" type="presOf" srcId="{A2154AD9-45B8-4461-8ADB-765469852515}" destId="{AC6AACC5-FB43-4BA8-B5D1-8999444621FE}" srcOrd="0" destOrd="0" presId="urn:microsoft.com/office/officeart/2005/8/layout/chevron2"/>
    <dgm:cxn modelId="{E6C5AEE7-6EC7-42B3-AB45-4FD90B9AC732}" type="presOf" srcId="{BC302037-D144-421B-85BD-1E3302C98536}" destId="{A6CA58F6-B646-483D-BC16-8EC97F88A0ED}" srcOrd="0" destOrd="0" presId="urn:microsoft.com/office/officeart/2005/8/layout/chevron2"/>
    <dgm:cxn modelId="{BF1542AB-BB9B-4A88-B28F-9EEF123C7713}" srcId="{EBB24BD4-7380-4336-AED3-93BBEE05A48F}" destId="{C45AC77C-DE19-450A-9943-29617253DE63}" srcOrd="6" destOrd="0" parTransId="{79FD9961-67C6-4F95-B9F2-7D7B6BEFDEC7}" sibTransId="{9F45BB2D-81C3-4B30-8409-FBDC435AC588}"/>
    <dgm:cxn modelId="{86B74168-209F-4655-A7A5-9A3B2E893663}" srcId="{EBB24BD4-7380-4336-AED3-93BBEE05A48F}" destId="{A2154AD9-45B8-4461-8ADB-765469852515}" srcOrd="2" destOrd="0" parTransId="{B85E1365-8CB3-4295-93F9-F99517FF3D91}" sibTransId="{0569244F-6EA6-4C4D-BCB4-1D140483C148}"/>
    <dgm:cxn modelId="{3C080642-89FE-41F0-9FAB-8B97BDF561F2}" srcId="{DE42B8A0-1850-4ACF-AC54-93A0680FC700}" destId="{1EAE4628-CEC6-4730-B597-6C0C00499DE2}" srcOrd="0" destOrd="0" parTransId="{6A904074-FCCC-4819-B254-78FA43FA7CAF}" sibTransId="{752A3491-A203-47DF-A12F-AD7F0A1F3DFA}"/>
    <dgm:cxn modelId="{1142BBEF-DE7D-4DCD-B2DB-7C1108546B19}" type="presOf" srcId="{3250E6BF-E10C-4687-A4C8-0A0FE5ED07BE}" destId="{E171C5C7-3A39-43D6-8CAC-38A590F782BB}" srcOrd="0" destOrd="0" presId="urn:microsoft.com/office/officeart/2005/8/layout/chevron2"/>
    <dgm:cxn modelId="{D1E6D24D-9775-4B2F-8C13-DAAA37B90218}" type="presParOf" srcId="{C6BE4ED0-1E6A-4B01-8FCB-E0737775168E}" destId="{DA09C05F-66FA-45A7-A430-57454842DE3D}" srcOrd="0" destOrd="0" presId="urn:microsoft.com/office/officeart/2005/8/layout/chevron2"/>
    <dgm:cxn modelId="{F54311A7-711D-4F0F-A920-434D9498B835}" type="presParOf" srcId="{DA09C05F-66FA-45A7-A430-57454842DE3D}" destId="{037041DA-743B-45C6-9467-D7DB39E39DA4}" srcOrd="0" destOrd="0" presId="urn:microsoft.com/office/officeart/2005/8/layout/chevron2"/>
    <dgm:cxn modelId="{8264F926-E5CF-4816-887B-9F22962511F3}" type="presParOf" srcId="{DA09C05F-66FA-45A7-A430-57454842DE3D}" destId="{2E7A2730-B63E-4468-8CCD-0F9F8FFB0F2A}" srcOrd="1" destOrd="0" presId="urn:microsoft.com/office/officeart/2005/8/layout/chevron2"/>
    <dgm:cxn modelId="{ECC396F1-D4BC-434D-B0CF-745F60864A9F}" type="presParOf" srcId="{C6BE4ED0-1E6A-4B01-8FCB-E0737775168E}" destId="{6264E9BC-F777-475A-97F3-BAEDD5CFB81F}" srcOrd="1" destOrd="0" presId="urn:microsoft.com/office/officeart/2005/8/layout/chevron2"/>
    <dgm:cxn modelId="{F2D78A21-36E0-4060-90F0-D2CF689076EB}" type="presParOf" srcId="{C6BE4ED0-1E6A-4B01-8FCB-E0737775168E}" destId="{CC83A772-8E9A-4548-85B4-EBED58E4EA40}" srcOrd="2" destOrd="0" presId="urn:microsoft.com/office/officeart/2005/8/layout/chevron2"/>
    <dgm:cxn modelId="{D380C288-179A-4B52-B96A-5037053088A3}" type="presParOf" srcId="{CC83A772-8E9A-4548-85B4-EBED58E4EA40}" destId="{E07B4ED1-CAFB-4BE3-AD88-8A49D5A24FCD}" srcOrd="0" destOrd="0" presId="urn:microsoft.com/office/officeart/2005/8/layout/chevron2"/>
    <dgm:cxn modelId="{B46B8736-F0D5-4D1D-A0F3-74312C619BEC}" type="presParOf" srcId="{CC83A772-8E9A-4548-85B4-EBED58E4EA40}" destId="{61F7D724-BB6C-4E94-B968-0452382AD64D}" srcOrd="1" destOrd="0" presId="urn:microsoft.com/office/officeart/2005/8/layout/chevron2"/>
    <dgm:cxn modelId="{99AAE6A3-3F13-4634-9474-917DD2047C22}" type="presParOf" srcId="{C6BE4ED0-1E6A-4B01-8FCB-E0737775168E}" destId="{1331A15B-5CF9-4AD5-811D-C2A6DBEAC69A}" srcOrd="3" destOrd="0" presId="urn:microsoft.com/office/officeart/2005/8/layout/chevron2"/>
    <dgm:cxn modelId="{8C81B19D-F45E-4F7C-B242-777E6D8531B1}" type="presParOf" srcId="{C6BE4ED0-1E6A-4B01-8FCB-E0737775168E}" destId="{855342AD-7FD7-4B04-A25B-96B3979C4556}" srcOrd="4" destOrd="0" presId="urn:microsoft.com/office/officeart/2005/8/layout/chevron2"/>
    <dgm:cxn modelId="{4CAB2CA5-76B9-4A88-B731-856554678B45}" type="presParOf" srcId="{855342AD-7FD7-4B04-A25B-96B3979C4556}" destId="{AC6AACC5-FB43-4BA8-B5D1-8999444621FE}" srcOrd="0" destOrd="0" presId="urn:microsoft.com/office/officeart/2005/8/layout/chevron2"/>
    <dgm:cxn modelId="{1E4D48F1-BBCB-40EA-AC97-F79EB4CBE54C}" type="presParOf" srcId="{855342AD-7FD7-4B04-A25B-96B3979C4556}" destId="{A5742743-C6D8-492E-A73F-456AF7A7FFE7}" srcOrd="1" destOrd="0" presId="urn:microsoft.com/office/officeart/2005/8/layout/chevron2"/>
    <dgm:cxn modelId="{C56E16CC-797F-48F2-ACE8-61E9C7769544}" type="presParOf" srcId="{C6BE4ED0-1E6A-4B01-8FCB-E0737775168E}" destId="{70AFA882-071A-463C-9B13-631378640C09}" srcOrd="5" destOrd="0" presId="urn:microsoft.com/office/officeart/2005/8/layout/chevron2"/>
    <dgm:cxn modelId="{EC00640F-2AD5-4664-A8FB-A48FBB841A4D}" type="presParOf" srcId="{C6BE4ED0-1E6A-4B01-8FCB-E0737775168E}" destId="{AB18E6BD-3090-48B2-BA8B-6E206FEC9D16}" srcOrd="6" destOrd="0" presId="urn:microsoft.com/office/officeart/2005/8/layout/chevron2"/>
    <dgm:cxn modelId="{33A81741-E20B-4F5F-AD93-F4B65CC13D05}" type="presParOf" srcId="{AB18E6BD-3090-48B2-BA8B-6E206FEC9D16}" destId="{A6ADF2FE-D02C-4083-A7BE-B17FBD11828A}" srcOrd="0" destOrd="0" presId="urn:microsoft.com/office/officeart/2005/8/layout/chevron2"/>
    <dgm:cxn modelId="{BE40B2E8-18C6-4BEB-9678-D2EB1D02A63A}" type="presParOf" srcId="{AB18E6BD-3090-48B2-BA8B-6E206FEC9D16}" destId="{A6CA58F6-B646-483D-BC16-8EC97F88A0ED}" srcOrd="1" destOrd="0" presId="urn:microsoft.com/office/officeart/2005/8/layout/chevron2"/>
    <dgm:cxn modelId="{AF6D83DE-11D0-493B-940E-622D37EBFC5A}" type="presParOf" srcId="{C6BE4ED0-1E6A-4B01-8FCB-E0737775168E}" destId="{725813B7-69D3-446F-B091-E55A04B0F5CC}" srcOrd="7" destOrd="0" presId="urn:microsoft.com/office/officeart/2005/8/layout/chevron2"/>
    <dgm:cxn modelId="{43E4D366-D4A8-46AF-9645-43DBF3C8BF94}" type="presParOf" srcId="{C6BE4ED0-1E6A-4B01-8FCB-E0737775168E}" destId="{603AF62B-0FA4-4BA5-B9AA-13059D7CA03D}" srcOrd="8" destOrd="0" presId="urn:microsoft.com/office/officeart/2005/8/layout/chevron2"/>
    <dgm:cxn modelId="{95FC15EC-91A5-425B-9D5B-C8C4AC4C70AC}" type="presParOf" srcId="{603AF62B-0FA4-4BA5-B9AA-13059D7CA03D}" destId="{807DF206-7B21-4B06-B514-18929A6B07CC}" srcOrd="0" destOrd="0" presId="urn:microsoft.com/office/officeart/2005/8/layout/chevron2"/>
    <dgm:cxn modelId="{747613E1-A496-42F2-B999-97BB660C1917}" type="presParOf" srcId="{603AF62B-0FA4-4BA5-B9AA-13059D7CA03D}" destId="{4B4A6EC7-BD8C-49F2-AB86-3DFC490B7795}" srcOrd="1" destOrd="0" presId="urn:microsoft.com/office/officeart/2005/8/layout/chevron2"/>
    <dgm:cxn modelId="{9C904AF2-85C9-4B94-ADAB-A479BD9CED15}" type="presParOf" srcId="{C6BE4ED0-1E6A-4B01-8FCB-E0737775168E}" destId="{2B87AC98-D5FA-4BF3-83F9-35EFA7FC89D2}" srcOrd="9" destOrd="0" presId="urn:microsoft.com/office/officeart/2005/8/layout/chevron2"/>
    <dgm:cxn modelId="{8DC41A1F-7A7E-497A-80E9-6E6E6C1A0660}" type="presParOf" srcId="{C6BE4ED0-1E6A-4B01-8FCB-E0737775168E}" destId="{7AD75BFE-861D-4F8E-BE34-284B87A008E5}" srcOrd="10" destOrd="0" presId="urn:microsoft.com/office/officeart/2005/8/layout/chevron2"/>
    <dgm:cxn modelId="{10596927-6889-4AE3-8CD8-DCEB53597EE6}" type="presParOf" srcId="{7AD75BFE-861D-4F8E-BE34-284B87A008E5}" destId="{E171C5C7-3A39-43D6-8CAC-38A590F782BB}" srcOrd="0" destOrd="0" presId="urn:microsoft.com/office/officeart/2005/8/layout/chevron2"/>
    <dgm:cxn modelId="{BBEC3C82-EA4E-4FE0-8C90-D2F1DA54D695}" type="presParOf" srcId="{7AD75BFE-861D-4F8E-BE34-284B87A008E5}" destId="{9736BE6A-E65E-4446-BFFD-9292E2AD970E}" srcOrd="1" destOrd="0" presId="urn:microsoft.com/office/officeart/2005/8/layout/chevron2"/>
    <dgm:cxn modelId="{0E7895D4-E8F0-4633-8661-E12C3B3CC9D6}" type="presParOf" srcId="{C6BE4ED0-1E6A-4B01-8FCB-E0737775168E}" destId="{567E97A6-9D5E-4429-A7B5-537BDB6C1186}" srcOrd="11" destOrd="0" presId="urn:microsoft.com/office/officeart/2005/8/layout/chevron2"/>
    <dgm:cxn modelId="{A6CEC1CD-F0CD-4248-B3D0-711D789CFD2C}" type="presParOf" srcId="{C6BE4ED0-1E6A-4B01-8FCB-E0737775168E}" destId="{80421203-3347-40BB-806E-2A6429DA843A}" srcOrd="12" destOrd="0" presId="urn:microsoft.com/office/officeart/2005/8/layout/chevron2"/>
    <dgm:cxn modelId="{660B8B66-AD84-48B7-B6DA-1709CF07D815}" type="presParOf" srcId="{80421203-3347-40BB-806E-2A6429DA843A}" destId="{4DCA9F3A-4EE3-427C-B941-3CFB4B1F4BB2}" srcOrd="0" destOrd="0" presId="urn:microsoft.com/office/officeart/2005/8/layout/chevron2"/>
    <dgm:cxn modelId="{D249A84D-EA07-4D14-8596-7E03DD799105}" type="presParOf" srcId="{80421203-3347-40BB-806E-2A6429DA843A}" destId="{402AD38C-24A2-420A-B5F3-B698C4B30B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7825F5-74D9-4E51-8683-990DA5DFDC2E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 rot="5400000">
        <a:off x="-247798" y="249366"/>
        <a:ext cx="1651992" cy="1156394"/>
      </dsp:txXfrm>
    </dsp:sp>
    <dsp:sp modelId="{A51FDF57-6802-442F-9BC6-8742720F4BC2}">
      <dsp:nvSpPr>
        <dsp:cNvPr id="0" name=""/>
        <dsp:cNvSpPr/>
      </dsp:nvSpPr>
      <dsp:spPr>
        <a:xfrm rot="5400000">
          <a:off x="3927499" y="-2769537"/>
          <a:ext cx="1073794" cy="66160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700" kern="1200" dirty="0" smtClean="0"/>
            <a:t>სტერეოტიპი (გონება)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700" kern="1200" dirty="0" smtClean="0"/>
            <a:t>(გონების სქემა</a:t>
          </a:r>
          <a:r>
            <a:rPr lang="ka-GE" sz="2700" kern="1200" dirty="0" smtClean="0"/>
            <a:t>) </a:t>
          </a:r>
          <a:endParaRPr lang="en-US" sz="2700" kern="1200" dirty="0"/>
        </a:p>
      </dsp:txBody>
      <dsp:txXfrm rot="5400000">
        <a:off x="3927499" y="-2769537"/>
        <a:ext cx="1073794" cy="6616005"/>
      </dsp:txXfrm>
    </dsp:sp>
    <dsp:sp modelId="{A8087ED7-EC56-4EFA-A4D9-6F9C543D78DE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 rot="5400000">
        <a:off x="-247798" y="1707802"/>
        <a:ext cx="1651992" cy="1156394"/>
      </dsp:txXfrm>
    </dsp:sp>
    <dsp:sp modelId="{2AEA7852-755F-4FB6-9A8B-D8DBA48777F0}">
      <dsp:nvSpPr>
        <dsp:cNvPr id="0" name=""/>
        <dsp:cNvSpPr/>
      </dsp:nvSpPr>
      <dsp:spPr>
        <a:xfrm rot="5400000">
          <a:off x="3927499" y="-1311101"/>
          <a:ext cx="1073794" cy="66160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700" kern="1200" dirty="0" smtClean="0"/>
            <a:t>ცრუ წარმოდგენები (გული)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700" kern="1200" dirty="0" smtClean="0"/>
            <a:t>(აზროვნება + უარყოფითი ემოციები)</a:t>
          </a:r>
          <a:endParaRPr lang="en-US" sz="2700" kern="1200" dirty="0"/>
        </a:p>
      </dsp:txBody>
      <dsp:txXfrm rot="5400000">
        <a:off x="3927499" y="-1311101"/>
        <a:ext cx="1073794" cy="6616005"/>
      </dsp:txXfrm>
    </dsp:sp>
    <dsp:sp modelId="{A512A728-0FFC-4B8E-80C2-EE37EEBBA670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 rot="5400000">
        <a:off x="-247798" y="3166238"/>
        <a:ext cx="1651992" cy="1156394"/>
      </dsp:txXfrm>
    </dsp:sp>
    <dsp:sp modelId="{B81F70C9-40CC-43CE-BA68-CD7B1563C8D4}">
      <dsp:nvSpPr>
        <dsp:cNvPr id="0" name=""/>
        <dsp:cNvSpPr/>
      </dsp:nvSpPr>
      <dsp:spPr>
        <a:xfrm rot="5400000">
          <a:off x="3927499" y="147334"/>
          <a:ext cx="1073794" cy="66160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700" kern="1200" dirty="0" smtClean="0"/>
            <a:t>დისკრიმინაცია (ქმედება)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700" kern="1200" dirty="0" smtClean="0"/>
            <a:t>(ქცევა)</a:t>
          </a:r>
          <a:endParaRPr lang="en-US" sz="2700" kern="1200" dirty="0"/>
        </a:p>
      </dsp:txBody>
      <dsp:txXfrm rot="5400000">
        <a:off x="3927499" y="147334"/>
        <a:ext cx="1073794" cy="66160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7041DA-743B-45C6-9467-D7DB39E39DA4}">
      <dsp:nvSpPr>
        <dsp:cNvPr id="0" name=""/>
        <dsp:cNvSpPr/>
      </dsp:nvSpPr>
      <dsp:spPr>
        <a:xfrm rot="5400000">
          <a:off x="-108830" y="110474"/>
          <a:ext cx="725537" cy="5078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-108830" y="110474"/>
        <a:ext cx="725537" cy="507875"/>
      </dsp:txXfrm>
    </dsp:sp>
    <dsp:sp modelId="{2E7A2730-B63E-4468-8CCD-0F9F8FFB0F2A}">
      <dsp:nvSpPr>
        <dsp:cNvPr id="0" name=""/>
        <dsp:cNvSpPr/>
      </dsp:nvSpPr>
      <dsp:spPr>
        <a:xfrm rot="5400000">
          <a:off x="3904338" y="-3394818"/>
          <a:ext cx="471599" cy="7264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kern="1200" dirty="0" smtClean="0"/>
            <a:t>სტერეოტიპული აზროვნება</a:t>
          </a:r>
          <a:endParaRPr lang="en-US" sz="2400" kern="1200" dirty="0"/>
        </a:p>
      </dsp:txBody>
      <dsp:txXfrm rot="5400000">
        <a:off x="3904338" y="-3394818"/>
        <a:ext cx="471599" cy="7264524"/>
      </dsp:txXfrm>
    </dsp:sp>
    <dsp:sp modelId="{E07B4ED1-CAFB-4BE3-AD88-8A49D5A24FCD}">
      <dsp:nvSpPr>
        <dsp:cNvPr id="0" name=""/>
        <dsp:cNvSpPr/>
      </dsp:nvSpPr>
      <dsp:spPr>
        <a:xfrm rot="5400000">
          <a:off x="-108830" y="751003"/>
          <a:ext cx="725537" cy="5078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-108830" y="751003"/>
        <a:ext cx="725537" cy="507875"/>
      </dsp:txXfrm>
    </dsp:sp>
    <dsp:sp modelId="{61F7D724-BB6C-4E94-B968-0452382AD64D}">
      <dsp:nvSpPr>
        <dsp:cNvPr id="0" name=""/>
        <dsp:cNvSpPr/>
      </dsp:nvSpPr>
      <dsp:spPr>
        <a:xfrm rot="5400000">
          <a:off x="3904338" y="-2754289"/>
          <a:ext cx="471599" cy="7264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kern="1200" dirty="0" smtClean="0"/>
            <a:t>ცრუ წარმოდგენები</a:t>
          </a:r>
          <a:endParaRPr lang="en-US" sz="2400" kern="1200" dirty="0"/>
        </a:p>
      </dsp:txBody>
      <dsp:txXfrm rot="5400000">
        <a:off x="3904338" y="-2754289"/>
        <a:ext cx="471599" cy="7264524"/>
      </dsp:txXfrm>
    </dsp:sp>
    <dsp:sp modelId="{AC6AACC5-FB43-4BA8-B5D1-8999444621FE}">
      <dsp:nvSpPr>
        <dsp:cNvPr id="0" name=""/>
        <dsp:cNvSpPr/>
      </dsp:nvSpPr>
      <dsp:spPr>
        <a:xfrm rot="5400000">
          <a:off x="-108830" y="1391532"/>
          <a:ext cx="725537" cy="5078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-108830" y="1391532"/>
        <a:ext cx="725537" cy="507875"/>
      </dsp:txXfrm>
    </dsp:sp>
    <dsp:sp modelId="{A5742743-C6D8-492E-A73F-456AF7A7FFE7}">
      <dsp:nvSpPr>
        <dsp:cNvPr id="0" name=""/>
        <dsp:cNvSpPr/>
      </dsp:nvSpPr>
      <dsp:spPr>
        <a:xfrm rot="5400000">
          <a:off x="3904338" y="-2113760"/>
          <a:ext cx="471599" cy="7264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kern="1200" dirty="0" smtClean="0"/>
            <a:t>დისკრიმინაცია</a:t>
          </a:r>
          <a:endParaRPr lang="en-US" sz="2400" kern="1200" dirty="0"/>
        </a:p>
      </dsp:txBody>
      <dsp:txXfrm rot="5400000">
        <a:off x="3904338" y="-2113760"/>
        <a:ext cx="471599" cy="7264524"/>
      </dsp:txXfrm>
    </dsp:sp>
    <dsp:sp modelId="{A6ADF2FE-D02C-4083-A7BE-B17FBD11828A}">
      <dsp:nvSpPr>
        <dsp:cNvPr id="0" name=""/>
        <dsp:cNvSpPr/>
      </dsp:nvSpPr>
      <dsp:spPr>
        <a:xfrm rot="5400000">
          <a:off x="-108830" y="2032062"/>
          <a:ext cx="725537" cy="5078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-108830" y="2032062"/>
        <a:ext cx="725537" cy="507875"/>
      </dsp:txXfrm>
    </dsp:sp>
    <dsp:sp modelId="{A6CA58F6-B646-483D-BC16-8EC97F88A0ED}">
      <dsp:nvSpPr>
        <dsp:cNvPr id="0" name=""/>
        <dsp:cNvSpPr/>
      </dsp:nvSpPr>
      <dsp:spPr>
        <a:xfrm rot="5400000">
          <a:off x="3904338" y="-1473231"/>
          <a:ext cx="471599" cy="7264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kern="1200" dirty="0" err="1" smtClean="0"/>
            <a:t>“განტევების</a:t>
          </a:r>
          <a:r>
            <a:rPr lang="ka-GE" sz="2400" kern="1200" dirty="0" smtClean="0"/>
            <a:t> </a:t>
          </a:r>
          <a:r>
            <a:rPr lang="ka-GE" sz="2400" kern="1200" dirty="0" err="1" smtClean="0"/>
            <a:t>ვაცის”</a:t>
          </a:r>
          <a:r>
            <a:rPr lang="ka-GE" sz="2400" kern="1200" dirty="0" smtClean="0"/>
            <a:t> არჩევა </a:t>
          </a:r>
          <a:endParaRPr lang="en-US" sz="2400" kern="1200" dirty="0"/>
        </a:p>
      </dsp:txBody>
      <dsp:txXfrm rot="5400000">
        <a:off x="3904338" y="-1473231"/>
        <a:ext cx="471599" cy="7264524"/>
      </dsp:txXfrm>
    </dsp:sp>
    <dsp:sp modelId="{807DF206-7B21-4B06-B514-18929A6B07CC}">
      <dsp:nvSpPr>
        <dsp:cNvPr id="0" name=""/>
        <dsp:cNvSpPr/>
      </dsp:nvSpPr>
      <dsp:spPr>
        <a:xfrm rot="5400000">
          <a:off x="-108830" y="2672591"/>
          <a:ext cx="725537" cy="5078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-108830" y="2672591"/>
        <a:ext cx="725537" cy="507875"/>
      </dsp:txXfrm>
    </dsp:sp>
    <dsp:sp modelId="{4B4A6EC7-BD8C-49F2-AB86-3DFC490B7795}">
      <dsp:nvSpPr>
        <dsp:cNvPr id="0" name=""/>
        <dsp:cNvSpPr/>
      </dsp:nvSpPr>
      <dsp:spPr>
        <a:xfrm rot="5400000">
          <a:off x="3904338" y="-832701"/>
          <a:ext cx="471599" cy="7264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kern="1200" dirty="0" smtClean="0"/>
            <a:t>ძალადობა</a:t>
          </a:r>
          <a:endParaRPr lang="en-US" sz="2400" kern="1200" dirty="0"/>
        </a:p>
      </dsp:txBody>
      <dsp:txXfrm rot="5400000">
        <a:off x="3904338" y="-832701"/>
        <a:ext cx="471599" cy="7264524"/>
      </dsp:txXfrm>
    </dsp:sp>
    <dsp:sp modelId="{E171C5C7-3A39-43D6-8CAC-38A590F782BB}">
      <dsp:nvSpPr>
        <dsp:cNvPr id="0" name=""/>
        <dsp:cNvSpPr/>
      </dsp:nvSpPr>
      <dsp:spPr>
        <a:xfrm rot="5400000">
          <a:off x="-108830" y="3313120"/>
          <a:ext cx="725537" cy="5078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-108830" y="3313120"/>
        <a:ext cx="725537" cy="507875"/>
      </dsp:txXfrm>
    </dsp:sp>
    <dsp:sp modelId="{9736BE6A-E65E-4446-BFFD-9292E2AD970E}">
      <dsp:nvSpPr>
        <dsp:cNvPr id="0" name=""/>
        <dsp:cNvSpPr/>
      </dsp:nvSpPr>
      <dsp:spPr>
        <a:xfrm rot="5400000">
          <a:off x="3904338" y="-192172"/>
          <a:ext cx="471599" cy="7264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kern="1200" dirty="0" smtClean="0"/>
            <a:t>სიძულვილის ნიადაგზე ჩადენილი დანაშაული</a:t>
          </a:r>
          <a:endParaRPr lang="en-US" sz="2400" kern="1200" dirty="0"/>
        </a:p>
      </dsp:txBody>
      <dsp:txXfrm rot="5400000">
        <a:off x="3904338" y="-192172"/>
        <a:ext cx="471599" cy="7264524"/>
      </dsp:txXfrm>
    </dsp:sp>
    <dsp:sp modelId="{4DCA9F3A-4EE3-427C-B941-3CFB4B1F4BB2}">
      <dsp:nvSpPr>
        <dsp:cNvPr id="0" name=""/>
        <dsp:cNvSpPr/>
      </dsp:nvSpPr>
      <dsp:spPr>
        <a:xfrm rot="5400000">
          <a:off x="-108830" y="3953649"/>
          <a:ext cx="725537" cy="5078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-108830" y="3953649"/>
        <a:ext cx="725537" cy="507875"/>
      </dsp:txXfrm>
    </dsp:sp>
    <dsp:sp modelId="{402AD38C-24A2-420A-B5F3-B698C4B30BA7}">
      <dsp:nvSpPr>
        <dsp:cNvPr id="0" name=""/>
        <dsp:cNvSpPr/>
      </dsp:nvSpPr>
      <dsp:spPr>
        <a:xfrm rot="5400000">
          <a:off x="3904338" y="448356"/>
          <a:ext cx="471599" cy="7264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kern="1200" dirty="0" smtClean="0"/>
            <a:t>გენოციდი</a:t>
          </a:r>
          <a:endParaRPr lang="en-US" sz="2400" kern="1200" dirty="0"/>
        </a:p>
      </dsp:txBody>
      <dsp:txXfrm rot="5400000">
        <a:off x="3904338" y="448356"/>
        <a:ext cx="471599" cy="7264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E418C5-FEEE-4D54-9BD3-FF4FD3E1D33B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AC044D4-5476-4890-A6E5-D0A666957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smtClean="0"/>
              <a:t>დისკრიმინაცია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dirty="0" smtClean="0"/>
              <a:t>სიძულვილის პირამიდა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დისკრიმინაციის წინააღმდეგ ბრძოლის გზები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/>
          <a:lstStyle/>
          <a:p>
            <a:r>
              <a:rPr lang="ka-GE" dirty="0" smtClean="0"/>
              <a:t>სამართლებრივი ზომები</a:t>
            </a:r>
          </a:p>
          <a:p>
            <a:r>
              <a:rPr lang="ka-GE" dirty="0" smtClean="0"/>
              <a:t>სოციალური კამპანიები</a:t>
            </a:r>
          </a:p>
          <a:p>
            <a:r>
              <a:rPr lang="ka-GE" dirty="0" smtClean="0"/>
              <a:t>განათლება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ka-GE" b="1" dirty="0" smtClean="0"/>
              <a:t>ადამიანის უფლებათა საყოველთაო დეკლარაცია, </a:t>
            </a:r>
            <a:r>
              <a:rPr lang="ka-GE" sz="3100" b="1" dirty="0" smtClean="0"/>
              <a:t>1948 წლის 10 დეკემბერი, გაერო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572000"/>
          </a:xfrm>
        </p:spPr>
        <p:txBody>
          <a:bodyPr/>
          <a:lstStyle/>
          <a:p>
            <a:pPr>
              <a:buNone/>
            </a:pPr>
            <a:r>
              <a:rPr lang="ka-GE" dirty="0" err="1" smtClean="0"/>
              <a:t>“ყველა</a:t>
            </a:r>
            <a:r>
              <a:rPr lang="ka-GE" dirty="0" smtClean="0"/>
              <a:t> ადამიანი იბადება თავისუფალი და თანასწორი თავისი ღირსებითა და უფლებებით. მათ მინიჭებული აქვთ გონება და სინდისი და ერთმანეთის მიმართ უნდა იქცეოდნენ ძმობის </a:t>
            </a:r>
            <a:r>
              <a:rPr lang="ka-GE" dirty="0" err="1" smtClean="0"/>
              <a:t>სულისკვეთებით”</a:t>
            </a:r>
            <a:r>
              <a:rPr lang="ka-GE" dirty="0" smtClean="0"/>
              <a:t>.</a:t>
            </a:r>
          </a:p>
          <a:p>
            <a:pPr algn="r">
              <a:buNone/>
            </a:pPr>
            <a:r>
              <a:rPr lang="ka-GE" i="1" dirty="0" smtClean="0"/>
              <a:t>მუხლი 1</a:t>
            </a: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dirty="0" smtClean="0"/>
              <a:t>თანასწორი მოპყრობა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თანასწორი მოპყრობის მიზანია ყველა პიროვნებისადმი ღირსეული, სამართლიანი მოპყრობის, მათი უფლებებისა და თავისუფლებების დაცვის, ნიჭისა და უნარების განვითარებისა და ცხოვრებისეული არჩევანის გაკეთებაში ხელშეწყობის უზრუნველყოფა დაბრკოლებების გარეშე.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1143000"/>
          </a:xfrm>
        </p:spPr>
        <p:txBody>
          <a:bodyPr>
            <a:normAutofit/>
          </a:bodyPr>
          <a:lstStyle/>
          <a:p>
            <a:r>
              <a:rPr lang="ka-GE" sz="3600" dirty="0" smtClean="0"/>
              <a:t>ძირითადი ცნებები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dirty="0" smtClean="0"/>
              <a:t>სტერეოტიპების წყაროები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572000"/>
          </a:xfrm>
        </p:spPr>
        <p:txBody>
          <a:bodyPr/>
          <a:lstStyle/>
          <a:p>
            <a:r>
              <a:rPr lang="ka-GE" dirty="0" smtClean="0"/>
              <a:t>უცოდინრობა</a:t>
            </a:r>
          </a:p>
          <a:p>
            <a:r>
              <a:rPr lang="ka-GE" dirty="0" err="1" smtClean="0"/>
              <a:t>ეთნოცენტრიზმი</a:t>
            </a:r>
            <a:r>
              <a:rPr lang="ka-GE" dirty="0" smtClean="0"/>
              <a:t> (</a:t>
            </a:r>
            <a:r>
              <a:rPr lang="ka-GE" dirty="0" err="1" smtClean="0"/>
              <a:t>“რაც</a:t>
            </a:r>
            <a:r>
              <a:rPr lang="ka-GE" dirty="0" smtClean="0"/>
              <a:t> კარგები ვართ, ქართველები </a:t>
            </a:r>
            <a:r>
              <a:rPr lang="ka-GE" dirty="0" err="1" smtClean="0"/>
              <a:t>ვართ”</a:t>
            </a:r>
            <a:r>
              <a:rPr lang="ka-GE" dirty="0" smtClean="0"/>
              <a:t>), ეგოცენტრიზმი (</a:t>
            </a:r>
            <a:r>
              <a:rPr lang="ka-GE" dirty="0" err="1" smtClean="0"/>
              <a:t>“მე</a:t>
            </a:r>
            <a:r>
              <a:rPr lang="ka-GE" dirty="0" smtClean="0"/>
              <a:t> ვარ და ჩემი </a:t>
            </a:r>
            <a:r>
              <a:rPr lang="ka-GE" dirty="0" err="1" smtClean="0"/>
              <a:t>ნაბადი”</a:t>
            </a:r>
            <a:r>
              <a:rPr lang="ka-GE" dirty="0" smtClean="0"/>
              <a:t>)</a:t>
            </a:r>
            <a:endParaRPr lang="ka-GE" dirty="0" smtClean="0"/>
          </a:p>
          <a:p>
            <a:r>
              <a:rPr lang="ka-GE" dirty="0" smtClean="0"/>
              <a:t>ჯგუფებს შორის მნიშვნელოვანი განსხვავებები</a:t>
            </a:r>
          </a:p>
          <a:p>
            <a:r>
              <a:rPr lang="ka-GE" dirty="0" smtClean="0"/>
              <a:t>ქცევის მოდელები</a:t>
            </a:r>
          </a:p>
          <a:p>
            <a:r>
              <a:rPr lang="ka-GE" dirty="0" smtClean="0"/>
              <a:t>და სხვ.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ცრუ წარმოდგენების ჩამოყალიბების მიზეზები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a-GE" dirty="0" smtClean="0"/>
              <a:t>ვერ ვიკმაყოფილებთ მნიშვნელოვან საჭიროებებს</a:t>
            </a:r>
            <a:endParaRPr lang="ka-GE" dirty="0" smtClean="0"/>
          </a:p>
          <a:p>
            <a:r>
              <a:rPr lang="ka-GE" dirty="0" err="1" smtClean="0"/>
              <a:t>ადამიანეთა</a:t>
            </a:r>
            <a:r>
              <a:rPr lang="ka-GE" dirty="0" smtClean="0"/>
              <a:t> ურთიერთობების </a:t>
            </a:r>
            <a:r>
              <a:rPr lang="ka-GE" dirty="0" err="1" smtClean="0"/>
              <a:t>დეჰუმანიზაცია</a:t>
            </a:r>
            <a:endParaRPr lang="ka-GE" dirty="0" smtClean="0"/>
          </a:p>
          <a:p>
            <a:r>
              <a:rPr lang="ka-GE" dirty="0" smtClean="0"/>
              <a:t>უსაფრთხოების განცდის ნაკლებობა</a:t>
            </a:r>
          </a:p>
          <a:p>
            <a:r>
              <a:rPr lang="ka-GE" dirty="0" smtClean="0"/>
              <a:t>კონფორმიზმი – ვექცევით საზოგადოებრივი აზრისა და შეხედულებების გავლენის ქვეშ</a:t>
            </a:r>
          </a:p>
          <a:p>
            <a:r>
              <a:rPr lang="ka-GE" dirty="0" smtClean="0"/>
              <a:t>დაბალი </a:t>
            </a:r>
            <a:r>
              <a:rPr lang="ka-GE" dirty="0" smtClean="0"/>
              <a:t>თვითშეფასება</a:t>
            </a:r>
          </a:p>
          <a:p>
            <a:r>
              <a:rPr lang="ka-GE" dirty="0" smtClean="0"/>
              <a:t>და სხვ.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ცრუ წარმოდგენების გამოვლინებები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a-GE" dirty="0" smtClean="0"/>
              <a:t>საზოგადოებიდან გარიყვა, </a:t>
            </a:r>
            <a:r>
              <a:rPr lang="ka-GE" dirty="0" err="1" smtClean="0"/>
              <a:t>ე.წ</a:t>
            </a:r>
            <a:r>
              <a:rPr lang="ka-GE" dirty="0" smtClean="0"/>
              <a:t>. </a:t>
            </a:r>
            <a:r>
              <a:rPr lang="ka-GE" dirty="0" err="1" smtClean="0"/>
              <a:t>“იარლიყების</a:t>
            </a:r>
            <a:r>
              <a:rPr lang="ka-GE" dirty="0" smtClean="0"/>
              <a:t> </a:t>
            </a:r>
            <a:r>
              <a:rPr lang="ka-GE" dirty="0" err="1" smtClean="0"/>
              <a:t>მიკერება”</a:t>
            </a:r>
            <a:endParaRPr lang="ka-GE" dirty="0" smtClean="0"/>
          </a:p>
          <a:p>
            <a:r>
              <a:rPr lang="ka-GE" dirty="0" smtClean="0"/>
              <a:t>სიძულვილის ენა</a:t>
            </a:r>
          </a:p>
          <a:p>
            <a:r>
              <a:rPr lang="ka-GE" dirty="0" smtClean="0"/>
              <a:t>გამოხატვის </a:t>
            </a:r>
            <a:r>
              <a:rPr lang="ka-GE" dirty="0" smtClean="0"/>
              <a:t>მიუღებელი ფორმები</a:t>
            </a:r>
            <a:r>
              <a:rPr lang="ka-GE" dirty="0" smtClean="0"/>
              <a:t>, რომლებიც აღვივებს და ამართლებს სიძულვილს</a:t>
            </a:r>
          </a:p>
          <a:p>
            <a:r>
              <a:rPr lang="ka-GE" dirty="0" smtClean="0"/>
              <a:t>დისკრიმინაციული ქცევა (</a:t>
            </a:r>
            <a:r>
              <a:rPr lang="ka-GE" dirty="0" err="1" smtClean="0"/>
              <a:t>“განტევების</a:t>
            </a:r>
            <a:r>
              <a:rPr lang="ka-GE" dirty="0" smtClean="0"/>
              <a:t> </a:t>
            </a:r>
            <a:r>
              <a:rPr lang="ka-GE" dirty="0" err="1" smtClean="0"/>
              <a:t>ვაცის”</a:t>
            </a:r>
            <a:r>
              <a:rPr lang="ka-GE" dirty="0" smtClean="0"/>
              <a:t> არჩევა)</a:t>
            </a:r>
          </a:p>
          <a:p>
            <a:r>
              <a:rPr lang="ka-GE" dirty="0" smtClean="0"/>
              <a:t>სიძულვილის ნიადაგზე ჩადენილი </a:t>
            </a:r>
            <a:r>
              <a:rPr lang="ka-GE" dirty="0" smtClean="0"/>
              <a:t>დანაშაული</a:t>
            </a:r>
          </a:p>
          <a:p>
            <a:r>
              <a:rPr lang="ka-GE" dirty="0" smtClean="0"/>
              <a:t>და სხვ.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dirty="0" smtClean="0"/>
              <a:t>დისკრიმინაცია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სხვა ადამიანის მიმართ განსხვავებული (</a:t>
            </a:r>
            <a:r>
              <a:rPr lang="ka-GE" dirty="0" smtClean="0"/>
              <a:t>უარყოფითი, ცუდი) </a:t>
            </a:r>
            <a:r>
              <a:rPr lang="ka-GE" dirty="0" smtClean="0"/>
              <a:t>დამოკიდებულება მხოლოდ იმის გამო, რომ სხვაა</a:t>
            </a:r>
            <a:endParaRPr lang="en-US" dirty="0"/>
          </a:p>
        </p:txBody>
      </p:sp>
      <p:pic>
        <p:nvPicPr>
          <p:cNvPr id="1028" name="Picture 4" descr="C:\Users\nino\AppData\Local\Microsoft\Windows\Temporary Internet Files\Content.IE5\63BGHJ4I\social-inclusio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6900" y="3048000"/>
            <a:ext cx="5410200" cy="3581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dirty="0" smtClean="0"/>
              <a:t>დისკრიმინაციის მსხვერპლნი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a-GE" dirty="0" smtClean="0"/>
              <a:t>ადამიანები, რომლებიც აღიქმებიან, როგორც </a:t>
            </a:r>
            <a:r>
              <a:rPr lang="ka-GE" dirty="0" err="1" smtClean="0"/>
              <a:t>“სხვები”</a:t>
            </a:r>
            <a:r>
              <a:rPr lang="ka-GE" dirty="0" smtClean="0"/>
              <a:t>, </a:t>
            </a:r>
            <a:r>
              <a:rPr lang="ka-GE" dirty="0" err="1" smtClean="0"/>
              <a:t>“არა</a:t>
            </a:r>
            <a:r>
              <a:rPr lang="ka-GE" dirty="0" smtClean="0"/>
              <a:t> ერთ–ერთი </a:t>
            </a:r>
            <a:r>
              <a:rPr lang="ka-GE" dirty="0" err="1" smtClean="0"/>
              <a:t>ჩვენგანი”</a:t>
            </a:r>
            <a:r>
              <a:rPr lang="ka-GE" dirty="0" smtClean="0"/>
              <a:t>, არ მიეკუთვნებიან </a:t>
            </a:r>
            <a:r>
              <a:rPr lang="ka-GE" dirty="0" err="1" smtClean="0"/>
              <a:t>“ნორმალურ”</a:t>
            </a:r>
            <a:r>
              <a:rPr lang="ka-GE" dirty="0" smtClean="0"/>
              <a:t> ადამიანთა რიცხვს</a:t>
            </a:r>
          </a:p>
          <a:p>
            <a:r>
              <a:rPr lang="ka-GE" dirty="0" smtClean="0"/>
              <a:t>შეზღუდული შესაძლებლობების მქონე პირები</a:t>
            </a:r>
          </a:p>
          <a:p>
            <a:r>
              <a:rPr lang="ka-GE" dirty="0" smtClean="0"/>
              <a:t>უპოვარი ადამიანები</a:t>
            </a:r>
          </a:p>
          <a:p>
            <a:r>
              <a:rPr lang="ka-GE" dirty="0" smtClean="0"/>
              <a:t>სხვა ეროვნების, რელიგიის ადამიანები</a:t>
            </a:r>
          </a:p>
          <a:p>
            <a:r>
              <a:rPr lang="ka-GE" dirty="0" smtClean="0"/>
              <a:t>განსხვავებული სექსუალური ორიენტაციის მქონენი, </a:t>
            </a:r>
            <a:r>
              <a:rPr lang="ka-GE" dirty="0" err="1" smtClean="0"/>
              <a:t>არაჰეტეროსექსუალები</a:t>
            </a:r>
            <a:endParaRPr lang="ka-GE" dirty="0" smtClean="0"/>
          </a:p>
          <a:p>
            <a:r>
              <a:rPr lang="ka-GE" dirty="0" smtClean="0"/>
              <a:t>ადამიანები, რომლებიც არ აკმაყოფილებენ ქალურობისა და მამაკაცურობის </a:t>
            </a:r>
            <a:r>
              <a:rPr lang="ka-GE" dirty="0" err="1" smtClean="0"/>
              <a:t>“ნორმებს”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184</TotalTime>
  <Words>289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დისკრიმინაცია</vt:lpstr>
      <vt:lpstr>ადამიანის უფლებათა საყოველთაო დეკლარაცია, 1948 წლის 10 დეკემბერი, გაერო</vt:lpstr>
      <vt:lpstr>თანასწორი მოპყრობა</vt:lpstr>
      <vt:lpstr>ძირითადი ცნებები</vt:lpstr>
      <vt:lpstr>სტერეოტიპების წყაროები</vt:lpstr>
      <vt:lpstr>ცრუ წარმოდგენების ჩამოყალიბების მიზეზები</vt:lpstr>
      <vt:lpstr>ცრუ წარმოდგენების გამოვლინებები</vt:lpstr>
      <vt:lpstr>დისკრიმინაცია</vt:lpstr>
      <vt:lpstr>დისკრიმინაციის მსხვერპლნი</vt:lpstr>
      <vt:lpstr>სიძულვილის პირამიდა</vt:lpstr>
      <vt:lpstr>დისკრიმინაციის წინააღმდეგ ბრძოლის გზები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დისკრიმინაციის დაუშვებლობა</dc:title>
  <dc:creator>nino</dc:creator>
  <cp:lastModifiedBy>nino</cp:lastModifiedBy>
  <cp:revision>22</cp:revision>
  <dcterms:created xsi:type="dcterms:W3CDTF">2016-01-14T18:05:34Z</dcterms:created>
  <dcterms:modified xsi:type="dcterms:W3CDTF">2018-10-19T11:00:58Z</dcterms:modified>
</cp:coreProperties>
</file>