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8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172E-9EAD-4E95-8C4E-F18599571F60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B937-5539-4BC5-9803-9DDB78B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71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172E-9EAD-4E95-8C4E-F18599571F60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B937-5539-4BC5-9803-9DDB78B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13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172E-9EAD-4E95-8C4E-F18599571F60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B937-5539-4BC5-9803-9DDB78B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7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172E-9EAD-4E95-8C4E-F18599571F60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B937-5539-4BC5-9803-9DDB78B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172E-9EAD-4E95-8C4E-F18599571F60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B937-5539-4BC5-9803-9DDB78B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69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172E-9EAD-4E95-8C4E-F18599571F60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B937-5539-4BC5-9803-9DDB78B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48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172E-9EAD-4E95-8C4E-F18599571F60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B937-5539-4BC5-9803-9DDB78B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8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172E-9EAD-4E95-8C4E-F18599571F60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B937-5539-4BC5-9803-9DDB78B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172E-9EAD-4E95-8C4E-F18599571F60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B937-5539-4BC5-9803-9DDB78B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25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172E-9EAD-4E95-8C4E-F18599571F60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B937-5539-4BC5-9803-9DDB78B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172E-9EAD-4E95-8C4E-F18599571F60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2B937-5539-4BC5-9803-9DDB78B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6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9172E-9EAD-4E95-8C4E-F18599571F60}" type="datetimeFigureOut">
              <a:rPr lang="en-US" smtClean="0"/>
              <a:t>12/27/2015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B937-5539-4BC5-9803-9DDB78B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3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16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2015-12-27T08:47:48Z</dcterms:created>
  <dcterms:modified xsi:type="dcterms:W3CDTF">2015-12-27T09:52:01Z</dcterms:modified>
</cp:coreProperties>
</file>