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</p:sldMasterIdLst>
  <p:sldIdLst>
    <p:sldId id="256" r:id="rId15"/>
    <p:sldId id="282" r:id="rId16"/>
    <p:sldId id="257" r:id="rId17"/>
    <p:sldId id="258" r:id="rId18"/>
    <p:sldId id="260" r:id="rId19"/>
    <p:sldId id="261" r:id="rId20"/>
    <p:sldId id="262" r:id="rId21"/>
    <p:sldId id="268" r:id="rId22"/>
    <p:sldId id="267" r:id="rId23"/>
    <p:sldId id="266" r:id="rId24"/>
    <p:sldId id="270" r:id="rId25"/>
    <p:sldId id="271" r:id="rId26"/>
    <p:sldId id="272" r:id="rId27"/>
    <p:sldId id="275" r:id="rId28"/>
    <p:sldId id="276" r:id="rId29"/>
    <p:sldId id="278" r:id="rId30"/>
    <p:sldId id="279" r:id="rId31"/>
    <p:sldId id="280" r:id="rId32"/>
    <p:sldId id="281" r:id="rId33"/>
    <p:sldId id="283" r:id="rId34"/>
    <p:sldId id="286" r:id="rId35"/>
    <p:sldId id="284" r:id="rId36"/>
    <p:sldId id="288" r:id="rId37"/>
    <p:sldId id="290" r:id="rId38"/>
    <p:sldId id="289" r:id="rId39"/>
    <p:sldId id="293" r:id="rId40"/>
    <p:sldId id="294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99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2" autoAdjust="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F2A72-6B5D-4489-AF15-8DD495DDC3F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0871044-E9A7-4031-AE6D-2B9D169DAAFB}">
      <dgm:prSet phldrT="[Text]" phldr="1"/>
      <dgm:spPr/>
      <dgm:t>
        <a:bodyPr/>
        <a:lstStyle/>
        <a:p>
          <a:endParaRPr lang="en-US"/>
        </a:p>
      </dgm:t>
    </dgm:pt>
    <dgm:pt modelId="{79F8A358-0804-4D41-8C69-072BB347884E}" type="parTrans" cxnId="{FC70B858-C7D9-4E97-B174-6377A0282620}">
      <dgm:prSet/>
      <dgm:spPr/>
      <dgm:t>
        <a:bodyPr/>
        <a:lstStyle/>
        <a:p>
          <a:endParaRPr lang="en-US"/>
        </a:p>
      </dgm:t>
    </dgm:pt>
    <dgm:pt modelId="{E8B0A07B-DB48-4FB7-BBCF-32A5608D75B7}" type="sibTrans" cxnId="{FC70B858-C7D9-4E97-B174-6377A0282620}">
      <dgm:prSet/>
      <dgm:spPr/>
      <dgm:t>
        <a:bodyPr/>
        <a:lstStyle/>
        <a:p>
          <a:endParaRPr lang="en-US"/>
        </a:p>
      </dgm:t>
    </dgm:pt>
    <dgm:pt modelId="{7E89E1D2-96BC-4724-A58C-64B83BA6EC18}">
      <dgm:prSet phldrT="[Text]" phldr="1"/>
      <dgm:spPr/>
      <dgm:t>
        <a:bodyPr/>
        <a:lstStyle/>
        <a:p>
          <a:endParaRPr lang="en-US"/>
        </a:p>
      </dgm:t>
    </dgm:pt>
    <dgm:pt modelId="{3B94DB11-6A63-45CC-8C6D-A8A6AFBF4217}" type="parTrans" cxnId="{70FBCF2B-D3B7-4034-9551-B4B273FF1B60}">
      <dgm:prSet/>
      <dgm:spPr/>
      <dgm:t>
        <a:bodyPr/>
        <a:lstStyle/>
        <a:p>
          <a:endParaRPr lang="en-US"/>
        </a:p>
      </dgm:t>
    </dgm:pt>
    <dgm:pt modelId="{6C66A96C-8524-4124-9408-45E0A438F34C}" type="sibTrans" cxnId="{70FBCF2B-D3B7-4034-9551-B4B273FF1B60}">
      <dgm:prSet/>
      <dgm:spPr/>
      <dgm:t>
        <a:bodyPr/>
        <a:lstStyle/>
        <a:p>
          <a:endParaRPr lang="en-US"/>
        </a:p>
      </dgm:t>
    </dgm:pt>
    <dgm:pt modelId="{D64192C8-55DE-4380-B6E2-0B1E1C16731D}">
      <dgm:prSet phldrT="[Text]" phldr="1"/>
      <dgm:spPr/>
      <dgm:t>
        <a:bodyPr/>
        <a:lstStyle/>
        <a:p>
          <a:endParaRPr lang="en-US"/>
        </a:p>
      </dgm:t>
    </dgm:pt>
    <dgm:pt modelId="{57F554D2-4806-407D-87A0-AECB75EC1FA1}" type="parTrans" cxnId="{B65F71D5-6042-4A7B-98B3-4FCC3677EB33}">
      <dgm:prSet/>
      <dgm:spPr/>
      <dgm:t>
        <a:bodyPr/>
        <a:lstStyle/>
        <a:p>
          <a:endParaRPr lang="en-US"/>
        </a:p>
      </dgm:t>
    </dgm:pt>
    <dgm:pt modelId="{50FB11AD-24D6-43C8-B076-A505A86C2067}" type="sibTrans" cxnId="{B65F71D5-6042-4A7B-98B3-4FCC3677EB33}">
      <dgm:prSet/>
      <dgm:spPr/>
      <dgm:t>
        <a:bodyPr/>
        <a:lstStyle/>
        <a:p>
          <a:endParaRPr lang="en-US"/>
        </a:p>
      </dgm:t>
    </dgm:pt>
    <dgm:pt modelId="{57688486-265C-4143-AFD2-B57CB4DB5332}">
      <dgm:prSet phldrT="[Text]" phldr="1"/>
      <dgm:spPr/>
      <dgm:t>
        <a:bodyPr/>
        <a:lstStyle/>
        <a:p>
          <a:endParaRPr lang="en-US"/>
        </a:p>
      </dgm:t>
    </dgm:pt>
    <dgm:pt modelId="{1DAA3AB5-334C-471D-ABAA-9AAB95A5CC72}" type="parTrans" cxnId="{8BAA23FB-B155-44AD-990E-7A6B97D464E2}">
      <dgm:prSet/>
      <dgm:spPr/>
      <dgm:t>
        <a:bodyPr/>
        <a:lstStyle/>
        <a:p>
          <a:endParaRPr lang="en-US"/>
        </a:p>
      </dgm:t>
    </dgm:pt>
    <dgm:pt modelId="{602F7409-D06C-4234-8925-86EF18E2B944}" type="sibTrans" cxnId="{8BAA23FB-B155-44AD-990E-7A6B97D464E2}">
      <dgm:prSet/>
      <dgm:spPr/>
      <dgm:t>
        <a:bodyPr/>
        <a:lstStyle/>
        <a:p>
          <a:endParaRPr lang="en-US"/>
        </a:p>
      </dgm:t>
    </dgm:pt>
    <dgm:pt modelId="{866B523A-803A-40F7-880E-127165E1BAC9}">
      <dgm:prSet phldrT="[Text]" phldr="1"/>
      <dgm:spPr/>
      <dgm:t>
        <a:bodyPr/>
        <a:lstStyle/>
        <a:p>
          <a:endParaRPr lang="en-US"/>
        </a:p>
      </dgm:t>
    </dgm:pt>
    <dgm:pt modelId="{9F0BF8CC-2CE3-42F3-89E7-A72C675B0CEB}" type="parTrans" cxnId="{E2576F9D-1F80-4B67-A24F-CD6E2C9AB381}">
      <dgm:prSet/>
      <dgm:spPr/>
      <dgm:t>
        <a:bodyPr/>
        <a:lstStyle/>
        <a:p>
          <a:endParaRPr lang="en-US"/>
        </a:p>
      </dgm:t>
    </dgm:pt>
    <dgm:pt modelId="{8A43ECAE-0691-4808-B621-68AF871A3D9D}" type="sibTrans" cxnId="{E2576F9D-1F80-4B67-A24F-CD6E2C9AB381}">
      <dgm:prSet/>
      <dgm:spPr/>
      <dgm:t>
        <a:bodyPr/>
        <a:lstStyle/>
        <a:p>
          <a:endParaRPr lang="en-US"/>
        </a:p>
      </dgm:t>
    </dgm:pt>
    <dgm:pt modelId="{A11E9A94-CBD7-4094-A3A3-4658D097D69F}" type="pres">
      <dgm:prSet presAssocID="{D96F2A72-6B5D-4489-AF15-8DD495DDC3F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6B425-5C34-415D-AB52-3F21E76011A8}" type="pres">
      <dgm:prSet presAssocID="{D96F2A72-6B5D-4489-AF15-8DD495DDC3F2}" presName="matrix" presStyleCnt="0"/>
      <dgm:spPr/>
    </dgm:pt>
    <dgm:pt modelId="{28E14F57-583A-4BDA-8A9C-BD6013CD1B68}" type="pres">
      <dgm:prSet presAssocID="{D96F2A72-6B5D-4489-AF15-8DD495DDC3F2}" presName="tile1" presStyleLbl="node1" presStyleIdx="0" presStyleCnt="4"/>
      <dgm:spPr/>
      <dgm:t>
        <a:bodyPr/>
        <a:lstStyle/>
        <a:p>
          <a:endParaRPr lang="en-US"/>
        </a:p>
      </dgm:t>
    </dgm:pt>
    <dgm:pt modelId="{4F35AFD5-B883-47B8-947B-F716AA36CDF4}" type="pres">
      <dgm:prSet presAssocID="{D96F2A72-6B5D-4489-AF15-8DD495DDC3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C3014-198E-4A29-A454-E4A4D3FF32D6}" type="pres">
      <dgm:prSet presAssocID="{D96F2A72-6B5D-4489-AF15-8DD495DDC3F2}" presName="tile2" presStyleLbl="node1" presStyleIdx="1" presStyleCnt="4"/>
      <dgm:spPr/>
      <dgm:t>
        <a:bodyPr/>
        <a:lstStyle/>
        <a:p>
          <a:endParaRPr lang="en-US"/>
        </a:p>
      </dgm:t>
    </dgm:pt>
    <dgm:pt modelId="{0E5CE1C8-4686-4FFE-A2A2-0632E946B21E}" type="pres">
      <dgm:prSet presAssocID="{D96F2A72-6B5D-4489-AF15-8DD495DDC3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FEBDE-5B46-4737-A1EB-DEAD1CDA966D}" type="pres">
      <dgm:prSet presAssocID="{D96F2A72-6B5D-4489-AF15-8DD495DDC3F2}" presName="tile3" presStyleLbl="node1" presStyleIdx="2" presStyleCnt="4"/>
      <dgm:spPr/>
      <dgm:t>
        <a:bodyPr/>
        <a:lstStyle/>
        <a:p>
          <a:endParaRPr lang="en-US"/>
        </a:p>
      </dgm:t>
    </dgm:pt>
    <dgm:pt modelId="{B36197A8-AD3F-41E0-8B7E-E556921D413D}" type="pres">
      <dgm:prSet presAssocID="{D96F2A72-6B5D-4489-AF15-8DD495DDC3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04AC3-616A-486F-8029-DCF83327EAC4}" type="pres">
      <dgm:prSet presAssocID="{D96F2A72-6B5D-4489-AF15-8DD495DDC3F2}" presName="tile4" presStyleLbl="node1" presStyleIdx="3" presStyleCnt="4"/>
      <dgm:spPr/>
      <dgm:t>
        <a:bodyPr/>
        <a:lstStyle/>
        <a:p>
          <a:endParaRPr lang="en-US"/>
        </a:p>
      </dgm:t>
    </dgm:pt>
    <dgm:pt modelId="{73DEF550-8DBE-4BC6-8910-B218667ADC7B}" type="pres">
      <dgm:prSet presAssocID="{D96F2A72-6B5D-4489-AF15-8DD495DDC3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B72C5-BC21-42F4-BBA6-725DA2415CD3}" type="pres">
      <dgm:prSet presAssocID="{D96F2A72-6B5D-4489-AF15-8DD495DDC3F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C70B858-C7D9-4E97-B174-6377A0282620}" srcId="{D96F2A72-6B5D-4489-AF15-8DD495DDC3F2}" destId="{E0871044-E9A7-4031-AE6D-2B9D169DAAFB}" srcOrd="0" destOrd="0" parTransId="{79F8A358-0804-4D41-8C69-072BB347884E}" sibTransId="{E8B0A07B-DB48-4FB7-BBCF-32A5608D75B7}"/>
    <dgm:cxn modelId="{3F528917-A2F8-45BF-A1B1-0303660AD224}" type="presOf" srcId="{D64192C8-55DE-4380-B6E2-0B1E1C16731D}" destId="{F44C3014-198E-4A29-A454-E4A4D3FF32D6}" srcOrd="0" destOrd="0" presId="urn:microsoft.com/office/officeart/2005/8/layout/matrix1"/>
    <dgm:cxn modelId="{B5F7D242-DD46-43D1-94A8-63E96F0D7785}" type="presOf" srcId="{D64192C8-55DE-4380-B6E2-0B1E1C16731D}" destId="{0E5CE1C8-4686-4FFE-A2A2-0632E946B21E}" srcOrd="1" destOrd="0" presId="urn:microsoft.com/office/officeart/2005/8/layout/matrix1"/>
    <dgm:cxn modelId="{6C69BA5B-532E-4B26-B1A8-27204615A4BF}" type="presOf" srcId="{57688486-265C-4143-AFD2-B57CB4DB5332}" destId="{837FEBDE-5B46-4737-A1EB-DEAD1CDA966D}" srcOrd="0" destOrd="0" presId="urn:microsoft.com/office/officeart/2005/8/layout/matrix1"/>
    <dgm:cxn modelId="{8BAA23FB-B155-44AD-990E-7A6B97D464E2}" srcId="{E0871044-E9A7-4031-AE6D-2B9D169DAAFB}" destId="{57688486-265C-4143-AFD2-B57CB4DB5332}" srcOrd="2" destOrd="0" parTransId="{1DAA3AB5-334C-471D-ABAA-9AAB95A5CC72}" sibTransId="{602F7409-D06C-4234-8925-86EF18E2B944}"/>
    <dgm:cxn modelId="{EF7024D8-E0B6-4099-9C31-2D9CA6B169B0}" type="presOf" srcId="{866B523A-803A-40F7-880E-127165E1BAC9}" destId="{73DEF550-8DBE-4BC6-8910-B218667ADC7B}" srcOrd="1" destOrd="0" presId="urn:microsoft.com/office/officeart/2005/8/layout/matrix1"/>
    <dgm:cxn modelId="{C5BAE18A-24FE-4DA9-8AC9-905F7400B2E7}" type="presOf" srcId="{866B523A-803A-40F7-880E-127165E1BAC9}" destId="{00C04AC3-616A-486F-8029-DCF83327EAC4}" srcOrd="0" destOrd="0" presId="urn:microsoft.com/office/officeart/2005/8/layout/matrix1"/>
    <dgm:cxn modelId="{D61E88CE-E03C-4BA7-97A1-3ED3BA52FCCD}" type="presOf" srcId="{57688486-265C-4143-AFD2-B57CB4DB5332}" destId="{B36197A8-AD3F-41E0-8B7E-E556921D413D}" srcOrd="1" destOrd="0" presId="urn:microsoft.com/office/officeart/2005/8/layout/matrix1"/>
    <dgm:cxn modelId="{E2576F9D-1F80-4B67-A24F-CD6E2C9AB381}" srcId="{E0871044-E9A7-4031-AE6D-2B9D169DAAFB}" destId="{866B523A-803A-40F7-880E-127165E1BAC9}" srcOrd="3" destOrd="0" parTransId="{9F0BF8CC-2CE3-42F3-89E7-A72C675B0CEB}" sibTransId="{8A43ECAE-0691-4808-B621-68AF871A3D9D}"/>
    <dgm:cxn modelId="{B65F71D5-6042-4A7B-98B3-4FCC3677EB33}" srcId="{E0871044-E9A7-4031-AE6D-2B9D169DAAFB}" destId="{D64192C8-55DE-4380-B6E2-0B1E1C16731D}" srcOrd="1" destOrd="0" parTransId="{57F554D2-4806-407D-87A0-AECB75EC1FA1}" sibTransId="{50FB11AD-24D6-43C8-B076-A505A86C2067}"/>
    <dgm:cxn modelId="{4CA1294D-E74F-4C12-AD11-E032A80CA182}" type="presOf" srcId="{D96F2A72-6B5D-4489-AF15-8DD495DDC3F2}" destId="{A11E9A94-CBD7-4094-A3A3-4658D097D69F}" srcOrd="0" destOrd="0" presId="urn:microsoft.com/office/officeart/2005/8/layout/matrix1"/>
    <dgm:cxn modelId="{30015820-35DD-4594-A57E-24290FA3DD6C}" type="presOf" srcId="{7E89E1D2-96BC-4724-A58C-64B83BA6EC18}" destId="{4F35AFD5-B883-47B8-947B-F716AA36CDF4}" srcOrd="1" destOrd="0" presId="urn:microsoft.com/office/officeart/2005/8/layout/matrix1"/>
    <dgm:cxn modelId="{DD45FBE0-36B6-42CC-AD94-46A150720222}" type="presOf" srcId="{7E89E1D2-96BC-4724-A58C-64B83BA6EC18}" destId="{28E14F57-583A-4BDA-8A9C-BD6013CD1B68}" srcOrd="0" destOrd="0" presId="urn:microsoft.com/office/officeart/2005/8/layout/matrix1"/>
    <dgm:cxn modelId="{70FBCF2B-D3B7-4034-9551-B4B273FF1B60}" srcId="{E0871044-E9A7-4031-AE6D-2B9D169DAAFB}" destId="{7E89E1D2-96BC-4724-A58C-64B83BA6EC18}" srcOrd="0" destOrd="0" parTransId="{3B94DB11-6A63-45CC-8C6D-A8A6AFBF4217}" sibTransId="{6C66A96C-8524-4124-9408-45E0A438F34C}"/>
    <dgm:cxn modelId="{2F087C73-1271-4D8A-9B47-9353222EFF35}" type="presOf" srcId="{E0871044-E9A7-4031-AE6D-2B9D169DAAFB}" destId="{C48B72C5-BC21-42F4-BBA6-725DA2415CD3}" srcOrd="0" destOrd="0" presId="urn:microsoft.com/office/officeart/2005/8/layout/matrix1"/>
    <dgm:cxn modelId="{D69459BB-E604-4595-92E4-9DAB6743B69F}" type="presParOf" srcId="{A11E9A94-CBD7-4094-A3A3-4658D097D69F}" destId="{5AF6B425-5C34-415D-AB52-3F21E76011A8}" srcOrd="0" destOrd="0" presId="urn:microsoft.com/office/officeart/2005/8/layout/matrix1"/>
    <dgm:cxn modelId="{5A869A4B-A2FF-47B1-88C0-28F214AA0639}" type="presParOf" srcId="{5AF6B425-5C34-415D-AB52-3F21E76011A8}" destId="{28E14F57-583A-4BDA-8A9C-BD6013CD1B68}" srcOrd="0" destOrd="0" presId="urn:microsoft.com/office/officeart/2005/8/layout/matrix1"/>
    <dgm:cxn modelId="{E860A50E-A12E-4C2B-9BEF-85E1A5941F1B}" type="presParOf" srcId="{5AF6B425-5C34-415D-AB52-3F21E76011A8}" destId="{4F35AFD5-B883-47B8-947B-F716AA36CDF4}" srcOrd="1" destOrd="0" presId="urn:microsoft.com/office/officeart/2005/8/layout/matrix1"/>
    <dgm:cxn modelId="{C2FDC14F-496A-4108-B5D9-F4E4F2AD3A8F}" type="presParOf" srcId="{5AF6B425-5C34-415D-AB52-3F21E76011A8}" destId="{F44C3014-198E-4A29-A454-E4A4D3FF32D6}" srcOrd="2" destOrd="0" presId="urn:microsoft.com/office/officeart/2005/8/layout/matrix1"/>
    <dgm:cxn modelId="{560C49CB-40D8-4582-975B-10C709DE02F5}" type="presParOf" srcId="{5AF6B425-5C34-415D-AB52-3F21E76011A8}" destId="{0E5CE1C8-4686-4FFE-A2A2-0632E946B21E}" srcOrd="3" destOrd="0" presId="urn:microsoft.com/office/officeart/2005/8/layout/matrix1"/>
    <dgm:cxn modelId="{3631F932-24D6-46BF-B08A-AF02F049554E}" type="presParOf" srcId="{5AF6B425-5C34-415D-AB52-3F21E76011A8}" destId="{837FEBDE-5B46-4737-A1EB-DEAD1CDA966D}" srcOrd="4" destOrd="0" presId="urn:microsoft.com/office/officeart/2005/8/layout/matrix1"/>
    <dgm:cxn modelId="{590D539B-9343-4CEE-AE15-3FDFD92E60A2}" type="presParOf" srcId="{5AF6B425-5C34-415D-AB52-3F21E76011A8}" destId="{B36197A8-AD3F-41E0-8B7E-E556921D413D}" srcOrd="5" destOrd="0" presId="urn:microsoft.com/office/officeart/2005/8/layout/matrix1"/>
    <dgm:cxn modelId="{3E3A34DB-9FCC-45E5-9D1E-24A4B35B423D}" type="presParOf" srcId="{5AF6B425-5C34-415D-AB52-3F21E76011A8}" destId="{00C04AC3-616A-486F-8029-DCF83327EAC4}" srcOrd="6" destOrd="0" presId="urn:microsoft.com/office/officeart/2005/8/layout/matrix1"/>
    <dgm:cxn modelId="{5B530CA7-F219-4BF1-B47E-0B3BA6820984}" type="presParOf" srcId="{5AF6B425-5C34-415D-AB52-3F21E76011A8}" destId="{73DEF550-8DBE-4BC6-8910-B218667ADC7B}" srcOrd="7" destOrd="0" presId="urn:microsoft.com/office/officeart/2005/8/layout/matrix1"/>
    <dgm:cxn modelId="{FDAC6DC6-F004-41A4-8892-7C25EA97AFBB}" type="presParOf" srcId="{A11E9A94-CBD7-4094-A3A3-4658D097D69F}" destId="{C48B72C5-BC21-42F4-BBA6-725DA2415C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89D4D6-E5F7-4F34-A632-135D468E89C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E44A7-E539-45B0-A8DA-DECDAB7265FC}">
      <dgm:prSet phldrT="[Text]"/>
      <dgm:spPr/>
      <dgm:t>
        <a:bodyPr/>
        <a:lstStyle/>
        <a:p>
          <a:r>
            <a:rPr lang="ka-GE" dirty="0" smtClean="0"/>
            <a:t>საარსებო(სასიცოცხლო) გარემო</a:t>
          </a:r>
          <a:endParaRPr lang="en-US" dirty="0"/>
        </a:p>
      </dgm:t>
    </dgm:pt>
    <dgm:pt modelId="{AEB553F3-C34F-4BBB-BF54-F5DA652DCE10}" type="parTrans" cxnId="{1B21EDA4-8281-4719-814D-AC2AC7648A38}">
      <dgm:prSet/>
      <dgm:spPr/>
      <dgm:t>
        <a:bodyPr/>
        <a:lstStyle/>
        <a:p>
          <a:endParaRPr lang="en-US"/>
        </a:p>
      </dgm:t>
    </dgm:pt>
    <dgm:pt modelId="{337B888D-E30C-4543-BE7E-CD00F52548B2}" type="sibTrans" cxnId="{1B21EDA4-8281-4719-814D-AC2AC7648A38}">
      <dgm:prSet/>
      <dgm:spPr/>
      <dgm:t>
        <a:bodyPr/>
        <a:lstStyle/>
        <a:p>
          <a:endParaRPr lang="en-US"/>
        </a:p>
      </dgm:t>
    </dgm:pt>
    <dgm:pt modelId="{1E68B796-739A-4288-92CC-210D17433A45}">
      <dgm:prSet phldrT="[Text]" custT="1"/>
      <dgm:spPr/>
      <dgm:t>
        <a:bodyPr/>
        <a:lstStyle/>
        <a:p>
          <a:r>
            <a:rPr lang="ka-GE" sz="2400" dirty="0" smtClean="0"/>
            <a:t>ხმელეთი- ჰაერი(საჰაერო-სახმელეთო</a:t>
          </a:r>
          <a:r>
            <a:rPr lang="ka-GE" sz="1500" dirty="0" smtClean="0"/>
            <a:t>)</a:t>
          </a:r>
          <a:endParaRPr lang="en-US" sz="1500" dirty="0"/>
        </a:p>
      </dgm:t>
    </dgm:pt>
    <dgm:pt modelId="{6B750F64-B733-487F-9039-91F86F84C31B}" type="parTrans" cxnId="{891E3F2F-E3CB-457F-B765-0E48EAA72EF0}">
      <dgm:prSet/>
      <dgm:spPr/>
      <dgm:t>
        <a:bodyPr/>
        <a:lstStyle/>
        <a:p>
          <a:endParaRPr lang="en-US"/>
        </a:p>
      </dgm:t>
    </dgm:pt>
    <dgm:pt modelId="{8B9FE4D7-B716-49AD-90F3-3DBAF8E13945}" type="sibTrans" cxnId="{891E3F2F-E3CB-457F-B765-0E48EAA72EF0}">
      <dgm:prSet/>
      <dgm:spPr/>
      <dgm:t>
        <a:bodyPr/>
        <a:lstStyle/>
        <a:p>
          <a:endParaRPr lang="en-US"/>
        </a:p>
      </dgm:t>
    </dgm:pt>
    <dgm:pt modelId="{559B6872-7131-4BAC-B0A7-A8CAA171926E}">
      <dgm:prSet phldrT="[Text]" custT="1"/>
      <dgm:spPr/>
      <dgm:t>
        <a:bodyPr/>
        <a:lstStyle/>
        <a:p>
          <a:r>
            <a:rPr lang="ka-GE" sz="3600" dirty="0" smtClean="0"/>
            <a:t>წყალი</a:t>
          </a:r>
          <a:endParaRPr lang="en-US" sz="3600" dirty="0"/>
        </a:p>
      </dgm:t>
    </dgm:pt>
    <dgm:pt modelId="{5453763F-2215-47DB-9480-BCC431EDF7C0}" type="parTrans" cxnId="{DC699EFD-B1A1-4C9C-B9DB-FA06560D4AD5}">
      <dgm:prSet/>
      <dgm:spPr/>
      <dgm:t>
        <a:bodyPr/>
        <a:lstStyle/>
        <a:p>
          <a:endParaRPr lang="en-US"/>
        </a:p>
      </dgm:t>
    </dgm:pt>
    <dgm:pt modelId="{9CAE545D-5E28-4E98-AA9A-D9A7B64924F8}" type="sibTrans" cxnId="{DC699EFD-B1A1-4C9C-B9DB-FA06560D4AD5}">
      <dgm:prSet/>
      <dgm:spPr/>
      <dgm:t>
        <a:bodyPr/>
        <a:lstStyle/>
        <a:p>
          <a:endParaRPr lang="en-US"/>
        </a:p>
      </dgm:t>
    </dgm:pt>
    <dgm:pt modelId="{1FF9468C-4167-4BC8-A914-6135E2E74304}">
      <dgm:prSet phldrT="[Text]" custT="1"/>
      <dgm:spPr/>
      <dgm:t>
        <a:bodyPr/>
        <a:lstStyle/>
        <a:p>
          <a:r>
            <a:rPr lang="ka-GE" sz="2800" dirty="0" smtClean="0"/>
            <a:t>ორგანიზმი</a:t>
          </a:r>
          <a:endParaRPr lang="en-US" sz="2800" dirty="0"/>
        </a:p>
      </dgm:t>
    </dgm:pt>
    <dgm:pt modelId="{A2498106-0A4C-4EDC-B0CB-FDD53A3BCB5D}" type="parTrans" cxnId="{C7BB65A8-D32A-4AED-B30B-0F51C39154E2}">
      <dgm:prSet/>
      <dgm:spPr/>
      <dgm:t>
        <a:bodyPr/>
        <a:lstStyle/>
        <a:p>
          <a:endParaRPr lang="en-US"/>
        </a:p>
      </dgm:t>
    </dgm:pt>
    <dgm:pt modelId="{A73ED8ED-0849-4123-86A0-6C320E11EE9F}" type="sibTrans" cxnId="{C7BB65A8-D32A-4AED-B30B-0F51C39154E2}">
      <dgm:prSet/>
      <dgm:spPr/>
      <dgm:t>
        <a:bodyPr/>
        <a:lstStyle/>
        <a:p>
          <a:endParaRPr lang="en-US"/>
        </a:p>
      </dgm:t>
    </dgm:pt>
    <dgm:pt modelId="{414470F4-D70D-4A35-832E-0B1637A62CAC}">
      <dgm:prSet custT="1"/>
      <dgm:spPr/>
      <dgm:t>
        <a:bodyPr/>
        <a:lstStyle/>
        <a:p>
          <a:r>
            <a:rPr lang="ka-GE" sz="2800" dirty="0" smtClean="0"/>
            <a:t>ნიადაგი</a:t>
          </a:r>
          <a:endParaRPr lang="en-US" sz="2800" dirty="0"/>
        </a:p>
      </dgm:t>
    </dgm:pt>
    <dgm:pt modelId="{226BFE14-2CE8-4A7C-8FC8-C7CD17FADEA7}" type="parTrans" cxnId="{53F4AD2D-A4CD-4D4B-88DE-2D5D4557223D}">
      <dgm:prSet/>
      <dgm:spPr/>
      <dgm:t>
        <a:bodyPr/>
        <a:lstStyle/>
        <a:p>
          <a:endParaRPr lang="en-US"/>
        </a:p>
      </dgm:t>
    </dgm:pt>
    <dgm:pt modelId="{5BF496BA-986B-4E72-96BB-5043F0F88B5B}" type="sibTrans" cxnId="{53F4AD2D-A4CD-4D4B-88DE-2D5D4557223D}">
      <dgm:prSet/>
      <dgm:spPr/>
      <dgm:t>
        <a:bodyPr/>
        <a:lstStyle/>
        <a:p>
          <a:endParaRPr lang="en-US"/>
        </a:p>
      </dgm:t>
    </dgm:pt>
    <dgm:pt modelId="{7993D393-671B-4AE2-A470-6E9BFD234A9F}" type="pres">
      <dgm:prSet presAssocID="{2989D4D6-E5F7-4F34-A632-135D468E89C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1E9FA-8DB8-414C-823B-641BB3D74447}" type="pres">
      <dgm:prSet presAssocID="{2989D4D6-E5F7-4F34-A632-135D468E89CB}" presName="matrix" presStyleCnt="0"/>
      <dgm:spPr/>
    </dgm:pt>
    <dgm:pt modelId="{8FD57135-DCF8-45CB-A100-B97CF8181674}" type="pres">
      <dgm:prSet presAssocID="{2989D4D6-E5F7-4F34-A632-135D468E89CB}" presName="tile1" presStyleLbl="node1" presStyleIdx="0" presStyleCnt="4" custLinFactNeighborX="-11111" custLinFactNeighborY="-1574"/>
      <dgm:spPr/>
      <dgm:t>
        <a:bodyPr/>
        <a:lstStyle/>
        <a:p>
          <a:endParaRPr lang="en-US"/>
        </a:p>
      </dgm:t>
    </dgm:pt>
    <dgm:pt modelId="{7F76E63C-C9B2-419C-8516-E9F53F9546BE}" type="pres">
      <dgm:prSet presAssocID="{2989D4D6-E5F7-4F34-A632-135D468E89C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A293E-E47D-4128-9A26-D0334CE36A50}" type="pres">
      <dgm:prSet presAssocID="{2989D4D6-E5F7-4F34-A632-135D468E89CB}" presName="tile2" presStyleLbl="node1" presStyleIdx="1" presStyleCnt="4" custLinFactNeighborY="-6896"/>
      <dgm:spPr/>
      <dgm:t>
        <a:bodyPr/>
        <a:lstStyle/>
        <a:p>
          <a:endParaRPr lang="en-US"/>
        </a:p>
      </dgm:t>
    </dgm:pt>
    <dgm:pt modelId="{570CD764-B27E-47E8-BFB9-FC20F1100977}" type="pres">
      <dgm:prSet presAssocID="{2989D4D6-E5F7-4F34-A632-135D468E89C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AE8C6-ECE6-45AB-9BFE-C527024D95E0}" type="pres">
      <dgm:prSet presAssocID="{2989D4D6-E5F7-4F34-A632-135D468E89CB}" presName="tile3" presStyleLbl="node1" presStyleIdx="2" presStyleCnt="4"/>
      <dgm:spPr/>
      <dgm:t>
        <a:bodyPr/>
        <a:lstStyle/>
        <a:p>
          <a:endParaRPr lang="en-US"/>
        </a:p>
      </dgm:t>
    </dgm:pt>
    <dgm:pt modelId="{00E0565E-2DD2-45EB-8A46-8E365462E03C}" type="pres">
      <dgm:prSet presAssocID="{2989D4D6-E5F7-4F34-A632-135D468E89C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2D18F-7BE6-4F98-81F1-F951FE361501}" type="pres">
      <dgm:prSet presAssocID="{2989D4D6-E5F7-4F34-A632-135D468E89CB}" presName="tile4" presStyleLbl="node1" presStyleIdx="3" presStyleCnt="4"/>
      <dgm:spPr/>
      <dgm:t>
        <a:bodyPr/>
        <a:lstStyle/>
        <a:p>
          <a:endParaRPr lang="en-US"/>
        </a:p>
      </dgm:t>
    </dgm:pt>
    <dgm:pt modelId="{2FF9BDFC-C411-4190-A944-CED666FB11DC}" type="pres">
      <dgm:prSet presAssocID="{2989D4D6-E5F7-4F34-A632-135D468E89C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56025-1D8D-435D-80C3-2F87DEE94FFF}" type="pres">
      <dgm:prSet presAssocID="{2989D4D6-E5F7-4F34-A632-135D468E89C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2D833-E581-47E7-8D9D-3EABA1B970B3}" type="presOf" srcId="{1E68B796-739A-4288-92CC-210D17433A45}" destId="{7F76E63C-C9B2-419C-8516-E9F53F9546BE}" srcOrd="1" destOrd="0" presId="urn:microsoft.com/office/officeart/2005/8/layout/matrix1"/>
    <dgm:cxn modelId="{6D867035-FB74-4DAF-B4A4-50665335F364}" type="presOf" srcId="{2989D4D6-E5F7-4F34-A632-135D468E89CB}" destId="{7993D393-671B-4AE2-A470-6E9BFD234A9F}" srcOrd="0" destOrd="0" presId="urn:microsoft.com/office/officeart/2005/8/layout/matrix1"/>
    <dgm:cxn modelId="{53F4AD2D-A4CD-4D4B-88DE-2D5D4557223D}" srcId="{552E44A7-E539-45B0-A8DA-DECDAB7265FC}" destId="{414470F4-D70D-4A35-832E-0B1637A62CAC}" srcOrd="3" destOrd="0" parTransId="{226BFE14-2CE8-4A7C-8FC8-C7CD17FADEA7}" sibTransId="{5BF496BA-986B-4E72-96BB-5043F0F88B5B}"/>
    <dgm:cxn modelId="{DAE5DED1-BD67-42D5-AD80-CB7F2506EE92}" type="presOf" srcId="{552E44A7-E539-45B0-A8DA-DECDAB7265FC}" destId="{F2156025-1D8D-435D-80C3-2F87DEE94FFF}" srcOrd="0" destOrd="0" presId="urn:microsoft.com/office/officeart/2005/8/layout/matrix1"/>
    <dgm:cxn modelId="{A6963246-31DC-42CE-B349-FEA13770C36C}" type="presOf" srcId="{414470F4-D70D-4A35-832E-0B1637A62CAC}" destId="{2FF9BDFC-C411-4190-A944-CED666FB11DC}" srcOrd="1" destOrd="0" presId="urn:microsoft.com/office/officeart/2005/8/layout/matrix1"/>
    <dgm:cxn modelId="{DC699EFD-B1A1-4C9C-B9DB-FA06560D4AD5}" srcId="{552E44A7-E539-45B0-A8DA-DECDAB7265FC}" destId="{559B6872-7131-4BAC-B0A7-A8CAA171926E}" srcOrd="1" destOrd="0" parTransId="{5453763F-2215-47DB-9480-BCC431EDF7C0}" sibTransId="{9CAE545D-5E28-4E98-AA9A-D9A7B64924F8}"/>
    <dgm:cxn modelId="{4466F885-AB59-4C2E-95F1-531354DD0102}" type="presOf" srcId="{559B6872-7131-4BAC-B0A7-A8CAA171926E}" destId="{570CD764-B27E-47E8-BFB9-FC20F1100977}" srcOrd="1" destOrd="0" presId="urn:microsoft.com/office/officeart/2005/8/layout/matrix1"/>
    <dgm:cxn modelId="{891E3F2F-E3CB-457F-B765-0E48EAA72EF0}" srcId="{552E44A7-E539-45B0-A8DA-DECDAB7265FC}" destId="{1E68B796-739A-4288-92CC-210D17433A45}" srcOrd="0" destOrd="0" parTransId="{6B750F64-B733-487F-9039-91F86F84C31B}" sibTransId="{8B9FE4D7-B716-49AD-90F3-3DBAF8E13945}"/>
    <dgm:cxn modelId="{123522C5-91FE-4901-834F-77E01A4F2EFA}" type="presOf" srcId="{1E68B796-739A-4288-92CC-210D17433A45}" destId="{8FD57135-DCF8-45CB-A100-B97CF8181674}" srcOrd="0" destOrd="0" presId="urn:microsoft.com/office/officeart/2005/8/layout/matrix1"/>
    <dgm:cxn modelId="{C7BB65A8-D32A-4AED-B30B-0F51C39154E2}" srcId="{552E44A7-E539-45B0-A8DA-DECDAB7265FC}" destId="{1FF9468C-4167-4BC8-A914-6135E2E74304}" srcOrd="2" destOrd="0" parTransId="{A2498106-0A4C-4EDC-B0CB-FDD53A3BCB5D}" sibTransId="{A73ED8ED-0849-4123-86A0-6C320E11EE9F}"/>
    <dgm:cxn modelId="{970CC927-768D-443E-A6BA-EBCB4099830A}" type="presOf" srcId="{1FF9468C-4167-4BC8-A914-6135E2E74304}" destId="{EB1AE8C6-ECE6-45AB-9BFE-C527024D95E0}" srcOrd="0" destOrd="0" presId="urn:microsoft.com/office/officeart/2005/8/layout/matrix1"/>
    <dgm:cxn modelId="{F9A621AF-3C27-4E8D-921C-DB8F9119B2F2}" type="presOf" srcId="{414470F4-D70D-4A35-832E-0B1637A62CAC}" destId="{7902D18F-7BE6-4F98-81F1-F951FE361501}" srcOrd="0" destOrd="0" presId="urn:microsoft.com/office/officeart/2005/8/layout/matrix1"/>
    <dgm:cxn modelId="{1B21EDA4-8281-4719-814D-AC2AC7648A38}" srcId="{2989D4D6-E5F7-4F34-A632-135D468E89CB}" destId="{552E44A7-E539-45B0-A8DA-DECDAB7265FC}" srcOrd="0" destOrd="0" parTransId="{AEB553F3-C34F-4BBB-BF54-F5DA652DCE10}" sibTransId="{337B888D-E30C-4543-BE7E-CD00F52548B2}"/>
    <dgm:cxn modelId="{B208CD50-FA30-4C6C-B58C-F6D3AE3734BD}" type="presOf" srcId="{1FF9468C-4167-4BC8-A914-6135E2E74304}" destId="{00E0565E-2DD2-45EB-8A46-8E365462E03C}" srcOrd="1" destOrd="0" presId="urn:microsoft.com/office/officeart/2005/8/layout/matrix1"/>
    <dgm:cxn modelId="{F7916CEB-E4FF-4595-B07A-DD213D252C56}" type="presOf" srcId="{559B6872-7131-4BAC-B0A7-A8CAA171926E}" destId="{6F9A293E-E47D-4128-9A26-D0334CE36A50}" srcOrd="0" destOrd="0" presId="urn:microsoft.com/office/officeart/2005/8/layout/matrix1"/>
    <dgm:cxn modelId="{DA221B79-08C4-4443-8E78-B6DABC6271FB}" type="presParOf" srcId="{7993D393-671B-4AE2-A470-6E9BFD234A9F}" destId="{1971E9FA-8DB8-414C-823B-641BB3D74447}" srcOrd="0" destOrd="0" presId="urn:microsoft.com/office/officeart/2005/8/layout/matrix1"/>
    <dgm:cxn modelId="{52DF3094-FD2D-4B3F-B2C0-50FB70E361DB}" type="presParOf" srcId="{1971E9FA-8DB8-414C-823B-641BB3D74447}" destId="{8FD57135-DCF8-45CB-A100-B97CF8181674}" srcOrd="0" destOrd="0" presId="urn:microsoft.com/office/officeart/2005/8/layout/matrix1"/>
    <dgm:cxn modelId="{E891E160-7346-4DA7-BAE0-EB404EBA642D}" type="presParOf" srcId="{1971E9FA-8DB8-414C-823B-641BB3D74447}" destId="{7F76E63C-C9B2-419C-8516-E9F53F9546BE}" srcOrd="1" destOrd="0" presId="urn:microsoft.com/office/officeart/2005/8/layout/matrix1"/>
    <dgm:cxn modelId="{69F1326E-D75F-4D67-A38E-5490D2CC65FF}" type="presParOf" srcId="{1971E9FA-8DB8-414C-823B-641BB3D74447}" destId="{6F9A293E-E47D-4128-9A26-D0334CE36A50}" srcOrd="2" destOrd="0" presId="urn:microsoft.com/office/officeart/2005/8/layout/matrix1"/>
    <dgm:cxn modelId="{F0416FB4-15FF-407D-AF03-ABC66A6421A8}" type="presParOf" srcId="{1971E9FA-8DB8-414C-823B-641BB3D74447}" destId="{570CD764-B27E-47E8-BFB9-FC20F1100977}" srcOrd="3" destOrd="0" presId="urn:microsoft.com/office/officeart/2005/8/layout/matrix1"/>
    <dgm:cxn modelId="{7AE4A143-2788-4FAA-A7E3-91A7D6655BF8}" type="presParOf" srcId="{1971E9FA-8DB8-414C-823B-641BB3D74447}" destId="{EB1AE8C6-ECE6-45AB-9BFE-C527024D95E0}" srcOrd="4" destOrd="0" presId="urn:microsoft.com/office/officeart/2005/8/layout/matrix1"/>
    <dgm:cxn modelId="{0AC85768-356E-4A79-B52D-0FB010E36B31}" type="presParOf" srcId="{1971E9FA-8DB8-414C-823B-641BB3D74447}" destId="{00E0565E-2DD2-45EB-8A46-8E365462E03C}" srcOrd="5" destOrd="0" presId="urn:microsoft.com/office/officeart/2005/8/layout/matrix1"/>
    <dgm:cxn modelId="{F319A71F-ED74-4C0C-AB47-0CFFAF1C723C}" type="presParOf" srcId="{1971E9FA-8DB8-414C-823B-641BB3D74447}" destId="{7902D18F-7BE6-4F98-81F1-F951FE361501}" srcOrd="6" destOrd="0" presId="urn:microsoft.com/office/officeart/2005/8/layout/matrix1"/>
    <dgm:cxn modelId="{710B9768-E270-4EF9-9D47-2F87D6D80925}" type="presParOf" srcId="{1971E9FA-8DB8-414C-823B-641BB3D74447}" destId="{2FF9BDFC-C411-4190-A944-CED666FB11DC}" srcOrd="7" destOrd="0" presId="urn:microsoft.com/office/officeart/2005/8/layout/matrix1"/>
    <dgm:cxn modelId="{1EC0EC3A-0513-4BEA-8D39-99C3C600FB16}" type="presParOf" srcId="{7993D393-671B-4AE2-A470-6E9BFD234A9F}" destId="{F2156025-1D8D-435D-80C3-2F87DEE94FF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D9FBD-F0B4-4B07-9870-1BC0FFBB677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D57C6F-2B27-49D5-993A-9FFC060C011D}">
      <dgm:prSet phldrT="[Text]"/>
      <dgm:spPr/>
      <dgm:t>
        <a:bodyPr/>
        <a:lstStyle/>
        <a:p>
          <a:r>
            <a:rPr lang="ka-GE" dirty="0" smtClean="0"/>
            <a:t>გარემო ფაქტორი</a:t>
          </a:r>
          <a:endParaRPr lang="en-US" dirty="0"/>
        </a:p>
      </dgm:t>
    </dgm:pt>
    <dgm:pt modelId="{7B6ADEBE-3103-42D5-BEAB-8FBCA251EF98}" type="parTrans" cxnId="{AD3CB442-7272-4F12-B6A7-18F689EEEE18}">
      <dgm:prSet/>
      <dgm:spPr/>
      <dgm:t>
        <a:bodyPr/>
        <a:lstStyle/>
        <a:p>
          <a:endParaRPr lang="en-US"/>
        </a:p>
      </dgm:t>
    </dgm:pt>
    <dgm:pt modelId="{712C34DA-52BD-4C94-8D65-C7BB625EBD8D}" type="sibTrans" cxnId="{AD3CB442-7272-4F12-B6A7-18F689EEEE18}">
      <dgm:prSet/>
      <dgm:spPr/>
      <dgm:t>
        <a:bodyPr/>
        <a:lstStyle/>
        <a:p>
          <a:endParaRPr lang="en-US"/>
        </a:p>
      </dgm:t>
    </dgm:pt>
    <dgm:pt modelId="{8A15073C-6475-4299-B642-2DE0A5375D0A}">
      <dgm:prSet phldrT="[Text]"/>
      <dgm:spPr/>
      <dgm:t>
        <a:bodyPr/>
        <a:lstStyle/>
        <a:p>
          <a:r>
            <a:rPr lang="ka-GE" dirty="0" err="1" smtClean="0"/>
            <a:t>აბიოტური</a:t>
          </a:r>
          <a:endParaRPr lang="en-US" dirty="0"/>
        </a:p>
      </dgm:t>
    </dgm:pt>
    <dgm:pt modelId="{23F43DB5-14C1-4DAD-B569-22A09F8BA9B0}" type="parTrans" cxnId="{535297A0-CD24-47FF-A6BB-8A96E03D27A1}">
      <dgm:prSet/>
      <dgm:spPr/>
      <dgm:t>
        <a:bodyPr/>
        <a:lstStyle/>
        <a:p>
          <a:endParaRPr lang="en-US"/>
        </a:p>
      </dgm:t>
    </dgm:pt>
    <dgm:pt modelId="{1722B533-E8A6-4D47-BEB6-9006CA5427E4}" type="sibTrans" cxnId="{535297A0-CD24-47FF-A6BB-8A96E03D27A1}">
      <dgm:prSet/>
      <dgm:spPr/>
      <dgm:t>
        <a:bodyPr/>
        <a:lstStyle/>
        <a:p>
          <a:endParaRPr lang="en-US"/>
        </a:p>
      </dgm:t>
    </dgm:pt>
    <dgm:pt modelId="{A5BC294F-7AD3-4AC8-BC29-7206DA14084E}">
      <dgm:prSet phldrT="[Text]"/>
      <dgm:spPr/>
      <dgm:t>
        <a:bodyPr/>
        <a:lstStyle/>
        <a:p>
          <a:r>
            <a:rPr lang="ka-GE" dirty="0" err="1" smtClean="0"/>
            <a:t>ბიოტური</a:t>
          </a:r>
          <a:endParaRPr lang="en-US" dirty="0"/>
        </a:p>
      </dgm:t>
    </dgm:pt>
    <dgm:pt modelId="{F66C26D3-B2CF-4CDB-A034-1308E44EDB50}" type="parTrans" cxnId="{B5DCF4CB-77D9-46B2-9A19-475FCF027AFE}">
      <dgm:prSet/>
      <dgm:spPr/>
      <dgm:t>
        <a:bodyPr/>
        <a:lstStyle/>
        <a:p>
          <a:endParaRPr lang="en-US"/>
        </a:p>
      </dgm:t>
    </dgm:pt>
    <dgm:pt modelId="{1213DD54-4134-41BE-9278-39BC1DFD8988}" type="sibTrans" cxnId="{B5DCF4CB-77D9-46B2-9A19-475FCF027AFE}">
      <dgm:prSet/>
      <dgm:spPr/>
      <dgm:t>
        <a:bodyPr/>
        <a:lstStyle/>
        <a:p>
          <a:endParaRPr lang="en-US"/>
        </a:p>
      </dgm:t>
    </dgm:pt>
    <dgm:pt modelId="{524E56E9-5777-48C5-9DF2-EE3186F41C00}">
      <dgm:prSet phldrT="[Text]"/>
      <dgm:spPr/>
      <dgm:t>
        <a:bodyPr/>
        <a:lstStyle/>
        <a:p>
          <a:r>
            <a:rPr lang="ka-GE" dirty="0" smtClean="0"/>
            <a:t>ანთროპოგენური</a:t>
          </a:r>
          <a:endParaRPr lang="en-US" dirty="0"/>
        </a:p>
      </dgm:t>
    </dgm:pt>
    <dgm:pt modelId="{8BF8F8D4-3574-4CD2-B906-61C92B250214}" type="parTrans" cxnId="{3161F4D2-0DAF-4B60-BC5C-ECFD1626B91F}">
      <dgm:prSet/>
      <dgm:spPr/>
      <dgm:t>
        <a:bodyPr/>
        <a:lstStyle/>
        <a:p>
          <a:endParaRPr lang="en-US"/>
        </a:p>
      </dgm:t>
    </dgm:pt>
    <dgm:pt modelId="{4CC4B01C-2D3C-4CA7-B847-FD3642D3EE0F}" type="sibTrans" cxnId="{3161F4D2-0DAF-4B60-BC5C-ECFD1626B91F}">
      <dgm:prSet/>
      <dgm:spPr/>
      <dgm:t>
        <a:bodyPr/>
        <a:lstStyle/>
        <a:p>
          <a:endParaRPr lang="en-US"/>
        </a:p>
      </dgm:t>
    </dgm:pt>
    <dgm:pt modelId="{D996207A-92D4-4E2C-980E-924BC39F787E}" type="pres">
      <dgm:prSet presAssocID="{B3DD9FBD-F0B4-4B07-9870-1BC0FFBB67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05BD0A-B259-4836-9AEF-EA22E74B915C}" type="pres">
      <dgm:prSet presAssocID="{B7D57C6F-2B27-49D5-993A-9FFC060C011D}" presName="roof" presStyleLbl="dkBgShp" presStyleIdx="0" presStyleCnt="2"/>
      <dgm:spPr/>
      <dgm:t>
        <a:bodyPr/>
        <a:lstStyle/>
        <a:p>
          <a:endParaRPr lang="en-US"/>
        </a:p>
      </dgm:t>
    </dgm:pt>
    <dgm:pt modelId="{B650D313-9539-4359-96D6-FFD815F0B9E0}" type="pres">
      <dgm:prSet presAssocID="{B7D57C6F-2B27-49D5-993A-9FFC060C011D}" presName="pillars" presStyleCnt="0"/>
      <dgm:spPr/>
    </dgm:pt>
    <dgm:pt modelId="{0B579E7D-53B7-4653-80C5-543D4FF66849}" type="pres">
      <dgm:prSet presAssocID="{B7D57C6F-2B27-49D5-993A-9FFC060C011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B1B68-3B98-4611-B0D9-ED95C6A2772A}" type="pres">
      <dgm:prSet presAssocID="{A5BC294F-7AD3-4AC8-BC29-7206DA14084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468C2-5D27-4C29-94E0-BAFD8CFB7A5A}" type="pres">
      <dgm:prSet presAssocID="{524E56E9-5777-48C5-9DF2-EE3186F41C0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04A3D-CE27-447E-9448-F8C3B6E67773}" type="pres">
      <dgm:prSet presAssocID="{B7D57C6F-2B27-49D5-993A-9FFC060C011D}" presName="base" presStyleLbl="dkBgShp" presStyleIdx="1" presStyleCnt="2" custLinFactY="-300000" custLinFactNeighborX="926" custLinFactNeighborY="-355123"/>
      <dgm:spPr/>
    </dgm:pt>
  </dgm:ptLst>
  <dgm:cxnLst>
    <dgm:cxn modelId="{C80062CE-1A9A-44CE-A519-0B8C14EEC2DF}" type="presOf" srcId="{8A15073C-6475-4299-B642-2DE0A5375D0A}" destId="{0B579E7D-53B7-4653-80C5-543D4FF66849}" srcOrd="0" destOrd="0" presId="urn:microsoft.com/office/officeart/2005/8/layout/hList3"/>
    <dgm:cxn modelId="{907D2785-E4E4-4D6F-8DF1-C2E609A1E09B}" type="presOf" srcId="{B7D57C6F-2B27-49D5-993A-9FFC060C011D}" destId="{7605BD0A-B259-4836-9AEF-EA22E74B915C}" srcOrd="0" destOrd="0" presId="urn:microsoft.com/office/officeart/2005/8/layout/hList3"/>
    <dgm:cxn modelId="{B5DCF4CB-77D9-46B2-9A19-475FCF027AFE}" srcId="{B7D57C6F-2B27-49D5-993A-9FFC060C011D}" destId="{A5BC294F-7AD3-4AC8-BC29-7206DA14084E}" srcOrd="1" destOrd="0" parTransId="{F66C26D3-B2CF-4CDB-A034-1308E44EDB50}" sibTransId="{1213DD54-4134-41BE-9278-39BC1DFD8988}"/>
    <dgm:cxn modelId="{B6726F23-4F83-43FB-9D7C-F9CE9EE799A9}" type="presOf" srcId="{524E56E9-5777-48C5-9DF2-EE3186F41C00}" destId="{029468C2-5D27-4C29-94E0-BAFD8CFB7A5A}" srcOrd="0" destOrd="0" presId="urn:microsoft.com/office/officeart/2005/8/layout/hList3"/>
    <dgm:cxn modelId="{3161F4D2-0DAF-4B60-BC5C-ECFD1626B91F}" srcId="{B7D57C6F-2B27-49D5-993A-9FFC060C011D}" destId="{524E56E9-5777-48C5-9DF2-EE3186F41C00}" srcOrd="2" destOrd="0" parTransId="{8BF8F8D4-3574-4CD2-B906-61C92B250214}" sibTransId="{4CC4B01C-2D3C-4CA7-B847-FD3642D3EE0F}"/>
    <dgm:cxn modelId="{993E72BF-8CD0-447F-950D-2EA9D9E41404}" type="presOf" srcId="{B3DD9FBD-F0B4-4B07-9870-1BC0FFBB677F}" destId="{D996207A-92D4-4E2C-980E-924BC39F787E}" srcOrd="0" destOrd="0" presId="urn:microsoft.com/office/officeart/2005/8/layout/hList3"/>
    <dgm:cxn modelId="{AD3CB442-7272-4F12-B6A7-18F689EEEE18}" srcId="{B3DD9FBD-F0B4-4B07-9870-1BC0FFBB677F}" destId="{B7D57C6F-2B27-49D5-993A-9FFC060C011D}" srcOrd="0" destOrd="0" parTransId="{7B6ADEBE-3103-42D5-BEAB-8FBCA251EF98}" sibTransId="{712C34DA-52BD-4C94-8D65-C7BB625EBD8D}"/>
    <dgm:cxn modelId="{535297A0-CD24-47FF-A6BB-8A96E03D27A1}" srcId="{B7D57C6F-2B27-49D5-993A-9FFC060C011D}" destId="{8A15073C-6475-4299-B642-2DE0A5375D0A}" srcOrd="0" destOrd="0" parTransId="{23F43DB5-14C1-4DAD-B569-22A09F8BA9B0}" sibTransId="{1722B533-E8A6-4D47-BEB6-9006CA5427E4}"/>
    <dgm:cxn modelId="{8C4D40F7-D75C-4F8E-B91F-7A96578B21CA}" type="presOf" srcId="{A5BC294F-7AD3-4AC8-BC29-7206DA14084E}" destId="{A0CB1B68-3B98-4611-B0D9-ED95C6A2772A}" srcOrd="0" destOrd="0" presId="urn:microsoft.com/office/officeart/2005/8/layout/hList3"/>
    <dgm:cxn modelId="{8D13627D-56B3-4EB8-A64B-41977E7CBAAB}" type="presParOf" srcId="{D996207A-92D4-4E2C-980E-924BC39F787E}" destId="{7605BD0A-B259-4836-9AEF-EA22E74B915C}" srcOrd="0" destOrd="0" presId="urn:microsoft.com/office/officeart/2005/8/layout/hList3"/>
    <dgm:cxn modelId="{27C0DF9B-689F-4E2A-A4C0-C1682A3B0898}" type="presParOf" srcId="{D996207A-92D4-4E2C-980E-924BC39F787E}" destId="{B650D313-9539-4359-96D6-FFD815F0B9E0}" srcOrd="1" destOrd="0" presId="urn:microsoft.com/office/officeart/2005/8/layout/hList3"/>
    <dgm:cxn modelId="{0D79339A-3BDD-4561-A7D2-71E0DD51B59C}" type="presParOf" srcId="{B650D313-9539-4359-96D6-FFD815F0B9E0}" destId="{0B579E7D-53B7-4653-80C5-543D4FF66849}" srcOrd="0" destOrd="0" presId="urn:microsoft.com/office/officeart/2005/8/layout/hList3"/>
    <dgm:cxn modelId="{F948D348-D651-4D47-A2B3-A0E67E690F40}" type="presParOf" srcId="{B650D313-9539-4359-96D6-FFD815F0B9E0}" destId="{A0CB1B68-3B98-4611-B0D9-ED95C6A2772A}" srcOrd="1" destOrd="0" presId="urn:microsoft.com/office/officeart/2005/8/layout/hList3"/>
    <dgm:cxn modelId="{1EC8B39B-7BD1-4B7B-9C25-056C88B1F3B3}" type="presParOf" srcId="{B650D313-9539-4359-96D6-FFD815F0B9E0}" destId="{029468C2-5D27-4C29-94E0-BAFD8CFB7A5A}" srcOrd="2" destOrd="0" presId="urn:microsoft.com/office/officeart/2005/8/layout/hList3"/>
    <dgm:cxn modelId="{F9748E3D-6B94-478B-8914-A9F5100209D7}" type="presParOf" srcId="{D996207A-92D4-4E2C-980E-924BC39F787E}" destId="{1B704A3D-CE27-447E-9448-F8C3B6E677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58AC11-763F-4E68-89D6-2288FD15435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F78DA-9656-4312-9179-C47EB3C9F41D}">
      <dgm:prSet phldrT="[Text]"/>
      <dgm:spPr/>
      <dgm:t>
        <a:bodyPr/>
        <a:lstStyle/>
        <a:p>
          <a:r>
            <a:rPr lang="ka-GE" dirty="0" smtClean="0"/>
            <a:t>ანთროპოგენური ფაქტორის მოქმედება</a:t>
          </a:r>
          <a:endParaRPr lang="en-US" dirty="0"/>
        </a:p>
      </dgm:t>
    </dgm:pt>
    <dgm:pt modelId="{DC549E75-0434-4AFE-9EF0-FF0BED7B13F8}" type="parTrans" cxnId="{6320B48F-A1DA-471E-97AA-4DE0FBA1AFA4}">
      <dgm:prSet/>
      <dgm:spPr/>
      <dgm:t>
        <a:bodyPr/>
        <a:lstStyle/>
        <a:p>
          <a:endParaRPr lang="en-US"/>
        </a:p>
      </dgm:t>
    </dgm:pt>
    <dgm:pt modelId="{2EAA21A2-3B80-4AB2-A159-D8D848BCD0D4}" type="sibTrans" cxnId="{6320B48F-A1DA-471E-97AA-4DE0FBA1AFA4}">
      <dgm:prSet/>
      <dgm:spPr/>
      <dgm:t>
        <a:bodyPr/>
        <a:lstStyle/>
        <a:p>
          <a:endParaRPr lang="en-US"/>
        </a:p>
      </dgm:t>
    </dgm:pt>
    <dgm:pt modelId="{1DB6348B-A6F6-4EE2-B651-E38C92FF1FF9}">
      <dgm:prSet phldrT="[Text]"/>
      <dgm:spPr/>
      <dgm:t>
        <a:bodyPr/>
        <a:lstStyle/>
        <a:p>
          <a:r>
            <a:rPr lang="ka-GE" dirty="0" smtClean="0"/>
            <a:t>არაპირდაპირი</a:t>
          </a:r>
          <a:endParaRPr lang="en-US" dirty="0"/>
        </a:p>
      </dgm:t>
    </dgm:pt>
    <dgm:pt modelId="{1B2F20FB-ABC4-4D93-B08A-D87490315C29}" type="parTrans" cxnId="{B7E746B0-4483-498A-ACBB-EF259D977488}">
      <dgm:prSet/>
      <dgm:spPr/>
      <dgm:t>
        <a:bodyPr/>
        <a:lstStyle/>
        <a:p>
          <a:endParaRPr lang="en-US"/>
        </a:p>
      </dgm:t>
    </dgm:pt>
    <dgm:pt modelId="{7FDBA88D-B157-4A68-9757-262EC8D80D78}" type="sibTrans" cxnId="{B7E746B0-4483-498A-ACBB-EF259D977488}">
      <dgm:prSet/>
      <dgm:spPr/>
      <dgm:t>
        <a:bodyPr/>
        <a:lstStyle/>
        <a:p>
          <a:endParaRPr lang="en-US"/>
        </a:p>
      </dgm:t>
    </dgm:pt>
    <dgm:pt modelId="{F99CAD92-A3AB-4367-857E-C48C0769D714}">
      <dgm:prSet phldrT="[Text]"/>
      <dgm:spPr/>
      <dgm:t>
        <a:bodyPr/>
        <a:lstStyle/>
        <a:p>
          <a:r>
            <a:rPr lang="ka-GE" dirty="0" smtClean="0"/>
            <a:t>პირდაპირი </a:t>
          </a:r>
          <a:endParaRPr lang="en-US" dirty="0"/>
        </a:p>
      </dgm:t>
    </dgm:pt>
    <dgm:pt modelId="{085BEF27-A572-44C7-8FDA-CB3A081681B6}" type="parTrans" cxnId="{62E84525-C85C-4B12-B0E0-73DF963661E8}">
      <dgm:prSet/>
      <dgm:spPr/>
      <dgm:t>
        <a:bodyPr/>
        <a:lstStyle/>
        <a:p>
          <a:endParaRPr lang="en-US"/>
        </a:p>
      </dgm:t>
    </dgm:pt>
    <dgm:pt modelId="{7E54BE6E-5B0A-4580-AA9E-1B3E682C824A}" type="sibTrans" cxnId="{62E84525-C85C-4B12-B0E0-73DF963661E8}">
      <dgm:prSet/>
      <dgm:spPr/>
      <dgm:t>
        <a:bodyPr/>
        <a:lstStyle/>
        <a:p>
          <a:endParaRPr lang="en-US"/>
        </a:p>
      </dgm:t>
    </dgm:pt>
    <dgm:pt modelId="{BC807491-C661-40D2-80B8-2C81D7490BF3}" type="pres">
      <dgm:prSet presAssocID="{0858AC11-763F-4E68-89D6-2288FD1543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14F73-C970-46BB-A316-EED0310FE4D6}" type="pres">
      <dgm:prSet presAssocID="{B7EF78DA-9656-4312-9179-C47EB3C9F41D}" presName="node" presStyleLbl="node1" presStyleIdx="0" presStyleCnt="3" custScaleX="200688" custScaleY="230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FD677-2941-426C-AFFD-EA6F0B6D45AE}" type="pres">
      <dgm:prSet presAssocID="{2EAA21A2-3B80-4AB2-A159-D8D848BCD0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0675635-FEF0-40DE-9950-670C7F7A55F5}" type="pres">
      <dgm:prSet presAssocID="{2EAA21A2-3B80-4AB2-A159-D8D848BCD0D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7ADDB23-7ECD-4D74-8C79-1E6C2509FDAC}" type="pres">
      <dgm:prSet presAssocID="{1DB6348B-A6F6-4EE2-B651-E38C92FF1FF9}" presName="node" presStyleLbl="node1" presStyleIdx="1" presStyleCnt="3" custScaleY="225170" custRadScaleRad="141536" custRadScaleInc="-29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ACEB4-43A0-47CF-92C1-38D0F4728BDA}" type="pres">
      <dgm:prSet presAssocID="{7FDBA88D-B157-4A68-9757-262EC8D80D7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C40360B-2A73-467F-AC59-541118BB0395}" type="pres">
      <dgm:prSet presAssocID="{7FDBA88D-B157-4A68-9757-262EC8D80D7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1B190A7-748C-442B-9063-E09E376AFA2B}" type="pres">
      <dgm:prSet presAssocID="{F99CAD92-A3AB-4367-857E-C48C0769D714}" presName="node" presStyleLbl="node1" presStyleIdx="2" presStyleCnt="3" custScaleX="101377" custScaleY="213618" custRadScaleRad="148707" custRadScaleInc="30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FCD4C-5B0F-4A1C-9825-FE59894296C7}" type="pres">
      <dgm:prSet presAssocID="{7E54BE6E-5B0A-4580-AA9E-1B3E682C824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421C4BF-BE3D-4E72-85B5-BEDD12FD9252}" type="pres">
      <dgm:prSet presAssocID="{7E54BE6E-5B0A-4580-AA9E-1B3E682C824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2E84525-C85C-4B12-B0E0-73DF963661E8}" srcId="{0858AC11-763F-4E68-89D6-2288FD154353}" destId="{F99CAD92-A3AB-4367-857E-C48C0769D714}" srcOrd="2" destOrd="0" parTransId="{085BEF27-A572-44C7-8FDA-CB3A081681B6}" sibTransId="{7E54BE6E-5B0A-4580-AA9E-1B3E682C824A}"/>
    <dgm:cxn modelId="{14458BA3-3DC6-4763-B4A6-8BAFB820CE37}" type="presOf" srcId="{7FDBA88D-B157-4A68-9757-262EC8D80D78}" destId="{3FCACEB4-43A0-47CF-92C1-38D0F4728BDA}" srcOrd="0" destOrd="0" presId="urn:microsoft.com/office/officeart/2005/8/layout/cycle7"/>
    <dgm:cxn modelId="{57DF727E-9EE2-4991-B2EC-BFF4D5FFEA0B}" type="presOf" srcId="{7E54BE6E-5B0A-4580-AA9E-1B3E682C824A}" destId="{2421C4BF-BE3D-4E72-85B5-BEDD12FD9252}" srcOrd="1" destOrd="0" presId="urn:microsoft.com/office/officeart/2005/8/layout/cycle7"/>
    <dgm:cxn modelId="{948B26C7-5E3D-4E1F-A482-4BD3B34C381F}" type="presOf" srcId="{2EAA21A2-3B80-4AB2-A159-D8D848BCD0D4}" destId="{A0FFD677-2941-426C-AFFD-EA6F0B6D45AE}" srcOrd="0" destOrd="0" presId="urn:microsoft.com/office/officeart/2005/8/layout/cycle7"/>
    <dgm:cxn modelId="{B7E746B0-4483-498A-ACBB-EF259D977488}" srcId="{0858AC11-763F-4E68-89D6-2288FD154353}" destId="{1DB6348B-A6F6-4EE2-B651-E38C92FF1FF9}" srcOrd="1" destOrd="0" parTransId="{1B2F20FB-ABC4-4D93-B08A-D87490315C29}" sibTransId="{7FDBA88D-B157-4A68-9757-262EC8D80D78}"/>
    <dgm:cxn modelId="{203D8017-8ED4-4D02-A767-DC19577336EE}" type="presOf" srcId="{7E54BE6E-5B0A-4580-AA9E-1B3E682C824A}" destId="{D3AFCD4C-5B0F-4A1C-9825-FE59894296C7}" srcOrd="0" destOrd="0" presId="urn:microsoft.com/office/officeart/2005/8/layout/cycle7"/>
    <dgm:cxn modelId="{BCF0B10E-CFE7-4095-847A-1934118E6F11}" type="presOf" srcId="{1DB6348B-A6F6-4EE2-B651-E38C92FF1FF9}" destId="{D7ADDB23-7ECD-4D74-8C79-1E6C2509FDAC}" srcOrd="0" destOrd="0" presId="urn:microsoft.com/office/officeart/2005/8/layout/cycle7"/>
    <dgm:cxn modelId="{16EC5AA3-4999-401A-8BEA-5A5D77E24DEE}" type="presOf" srcId="{B7EF78DA-9656-4312-9179-C47EB3C9F41D}" destId="{2AE14F73-C970-46BB-A316-EED0310FE4D6}" srcOrd="0" destOrd="0" presId="urn:microsoft.com/office/officeart/2005/8/layout/cycle7"/>
    <dgm:cxn modelId="{E0D3C8FC-F74F-488E-80A2-26016B7D872E}" type="presOf" srcId="{0858AC11-763F-4E68-89D6-2288FD154353}" destId="{BC807491-C661-40D2-80B8-2C81D7490BF3}" srcOrd="0" destOrd="0" presId="urn:microsoft.com/office/officeart/2005/8/layout/cycle7"/>
    <dgm:cxn modelId="{6320B48F-A1DA-471E-97AA-4DE0FBA1AFA4}" srcId="{0858AC11-763F-4E68-89D6-2288FD154353}" destId="{B7EF78DA-9656-4312-9179-C47EB3C9F41D}" srcOrd="0" destOrd="0" parTransId="{DC549E75-0434-4AFE-9EF0-FF0BED7B13F8}" sibTransId="{2EAA21A2-3B80-4AB2-A159-D8D848BCD0D4}"/>
    <dgm:cxn modelId="{9E2A73EF-46D2-4DF3-B336-16955862B747}" type="presOf" srcId="{F99CAD92-A3AB-4367-857E-C48C0769D714}" destId="{D1B190A7-748C-442B-9063-E09E376AFA2B}" srcOrd="0" destOrd="0" presId="urn:microsoft.com/office/officeart/2005/8/layout/cycle7"/>
    <dgm:cxn modelId="{113A3E3E-7914-46B6-ABC1-6EAF291B35FE}" type="presOf" srcId="{2EAA21A2-3B80-4AB2-A159-D8D848BCD0D4}" destId="{D0675635-FEF0-40DE-9950-670C7F7A55F5}" srcOrd="1" destOrd="0" presId="urn:microsoft.com/office/officeart/2005/8/layout/cycle7"/>
    <dgm:cxn modelId="{FE879AA4-C72C-4F68-9F42-94F6FD0AA729}" type="presOf" srcId="{7FDBA88D-B157-4A68-9757-262EC8D80D78}" destId="{2C40360B-2A73-467F-AC59-541118BB0395}" srcOrd="1" destOrd="0" presId="urn:microsoft.com/office/officeart/2005/8/layout/cycle7"/>
    <dgm:cxn modelId="{03678F90-81BD-4EF6-8B96-6E66E59FD998}" type="presParOf" srcId="{BC807491-C661-40D2-80B8-2C81D7490BF3}" destId="{2AE14F73-C970-46BB-A316-EED0310FE4D6}" srcOrd="0" destOrd="0" presId="urn:microsoft.com/office/officeart/2005/8/layout/cycle7"/>
    <dgm:cxn modelId="{5EAF7F17-0869-48C7-A828-A130EB596E0A}" type="presParOf" srcId="{BC807491-C661-40D2-80B8-2C81D7490BF3}" destId="{A0FFD677-2941-426C-AFFD-EA6F0B6D45AE}" srcOrd="1" destOrd="0" presId="urn:microsoft.com/office/officeart/2005/8/layout/cycle7"/>
    <dgm:cxn modelId="{C290BD21-AA58-49DC-A1EE-CF69FF3BE5BC}" type="presParOf" srcId="{A0FFD677-2941-426C-AFFD-EA6F0B6D45AE}" destId="{D0675635-FEF0-40DE-9950-670C7F7A55F5}" srcOrd="0" destOrd="0" presId="urn:microsoft.com/office/officeart/2005/8/layout/cycle7"/>
    <dgm:cxn modelId="{0429CEFA-1257-4539-A89A-A3AE0A56F57D}" type="presParOf" srcId="{BC807491-C661-40D2-80B8-2C81D7490BF3}" destId="{D7ADDB23-7ECD-4D74-8C79-1E6C2509FDAC}" srcOrd="2" destOrd="0" presId="urn:microsoft.com/office/officeart/2005/8/layout/cycle7"/>
    <dgm:cxn modelId="{FF67B490-3EE1-40F9-8E17-1831D33F1FF9}" type="presParOf" srcId="{BC807491-C661-40D2-80B8-2C81D7490BF3}" destId="{3FCACEB4-43A0-47CF-92C1-38D0F4728BDA}" srcOrd="3" destOrd="0" presId="urn:microsoft.com/office/officeart/2005/8/layout/cycle7"/>
    <dgm:cxn modelId="{6B766E9D-71C1-41CB-BABE-D7893C89CD9B}" type="presParOf" srcId="{3FCACEB4-43A0-47CF-92C1-38D0F4728BDA}" destId="{2C40360B-2A73-467F-AC59-541118BB0395}" srcOrd="0" destOrd="0" presId="urn:microsoft.com/office/officeart/2005/8/layout/cycle7"/>
    <dgm:cxn modelId="{CA73D26A-B836-4477-B4FA-3DB2F1370545}" type="presParOf" srcId="{BC807491-C661-40D2-80B8-2C81D7490BF3}" destId="{D1B190A7-748C-442B-9063-E09E376AFA2B}" srcOrd="4" destOrd="0" presId="urn:microsoft.com/office/officeart/2005/8/layout/cycle7"/>
    <dgm:cxn modelId="{7BEA027D-F746-4DBF-A334-86766A909457}" type="presParOf" srcId="{BC807491-C661-40D2-80B8-2C81D7490BF3}" destId="{D3AFCD4C-5B0F-4A1C-9825-FE59894296C7}" srcOrd="5" destOrd="0" presId="urn:microsoft.com/office/officeart/2005/8/layout/cycle7"/>
    <dgm:cxn modelId="{46387081-FFEA-42B6-AB22-4E5EB66C6096}" type="presParOf" srcId="{D3AFCD4C-5B0F-4A1C-9825-FE59894296C7}" destId="{2421C4BF-BE3D-4E72-85B5-BEDD12FD925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14F57-583A-4BDA-8A9C-BD6013CD1B68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 rot="5400000">
        <a:off x="0" y="0"/>
        <a:ext cx="3048000" cy="1524000"/>
      </dsp:txXfrm>
    </dsp:sp>
    <dsp:sp modelId="{F44C3014-198E-4A29-A454-E4A4D3FF32D6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3048000" y="0"/>
        <a:ext cx="3048000" cy="1524000"/>
      </dsp:txXfrm>
    </dsp:sp>
    <dsp:sp modelId="{837FEBDE-5B46-4737-A1EB-DEAD1CDA966D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 rot="10800000">
        <a:off x="0" y="2539999"/>
        <a:ext cx="3048000" cy="1524000"/>
      </dsp:txXfrm>
    </dsp:sp>
    <dsp:sp modelId="{00C04AC3-616A-486F-8029-DCF83327EAC4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 rot="-5400000">
        <a:off x="3048000" y="2539999"/>
        <a:ext cx="3048000" cy="1524000"/>
      </dsp:txXfrm>
    </dsp:sp>
    <dsp:sp modelId="{C48B72C5-BC21-42F4-BBA6-725DA2415CD3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57135-DCF8-45CB-A100-B97CF8181674}">
      <dsp:nvSpPr>
        <dsp:cNvPr id="0" name=""/>
        <dsp:cNvSpPr/>
      </dsp:nvSpPr>
      <dsp:spPr>
        <a:xfrm rot="16200000">
          <a:off x="952499" y="-952499"/>
          <a:ext cx="2209800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ხმელეთი- ჰაერი(საჰაერო-სახმელეთო</a:t>
          </a:r>
          <a:r>
            <a:rPr lang="ka-GE" sz="1500" kern="1200" dirty="0" smtClean="0"/>
            <a:t>)</a:t>
          </a:r>
          <a:endParaRPr lang="en-US" sz="1500" kern="1200" dirty="0"/>
        </a:p>
      </dsp:txBody>
      <dsp:txXfrm rot="5400000">
        <a:off x="-1" y="1"/>
        <a:ext cx="4114800" cy="1657350"/>
      </dsp:txXfrm>
    </dsp:sp>
    <dsp:sp modelId="{6F9A293E-E47D-4128-9A26-D0334CE36A50}">
      <dsp:nvSpPr>
        <dsp:cNvPr id="0" name=""/>
        <dsp:cNvSpPr/>
      </dsp:nvSpPr>
      <dsp:spPr>
        <a:xfrm>
          <a:off x="4114800" y="0"/>
          <a:ext cx="4114800" cy="2209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600" kern="1200" dirty="0" smtClean="0"/>
            <a:t>წყალი</a:t>
          </a:r>
          <a:endParaRPr lang="en-US" sz="3600" kern="1200" dirty="0"/>
        </a:p>
      </dsp:txBody>
      <dsp:txXfrm>
        <a:off x="4114800" y="0"/>
        <a:ext cx="4114800" cy="1657350"/>
      </dsp:txXfrm>
    </dsp:sp>
    <dsp:sp modelId="{EB1AE8C6-ECE6-45AB-9BFE-C527024D95E0}">
      <dsp:nvSpPr>
        <dsp:cNvPr id="0" name=""/>
        <dsp:cNvSpPr/>
      </dsp:nvSpPr>
      <dsp:spPr>
        <a:xfrm rot="10800000">
          <a:off x="0" y="2209800"/>
          <a:ext cx="4114800" cy="2209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800" kern="1200" dirty="0" smtClean="0"/>
            <a:t>ორგანიზმი</a:t>
          </a:r>
          <a:endParaRPr lang="en-US" sz="2800" kern="1200" dirty="0"/>
        </a:p>
      </dsp:txBody>
      <dsp:txXfrm rot="10800000">
        <a:off x="0" y="2762250"/>
        <a:ext cx="4114800" cy="1657350"/>
      </dsp:txXfrm>
    </dsp:sp>
    <dsp:sp modelId="{7902D18F-7BE6-4F98-81F1-F951FE361501}">
      <dsp:nvSpPr>
        <dsp:cNvPr id="0" name=""/>
        <dsp:cNvSpPr/>
      </dsp:nvSpPr>
      <dsp:spPr>
        <a:xfrm rot="5400000">
          <a:off x="5067299" y="1257300"/>
          <a:ext cx="2209800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800" kern="1200" dirty="0" smtClean="0"/>
            <a:t>ნიადაგი</a:t>
          </a:r>
          <a:endParaRPr lang="en-US" sz="2800" kern="1200" dirty="0"/>
        </a:p>
      </dsp:txBody>
      <dsp:txXfrm rot="-5400000">
        <a:off x="4114799" y="2762250"/>
        <a:ext cx="4114800" cy="1657350"/>
      </dsp:txXfrm>
    </dsp:sp>
    <dsp:sp modelId="{F2156025-1D8D-435D-80C3-2F87DEE94FFF}">
      <dsp:nvSpPr>
        <dsp:cNvPr id="0" name=""/>
        <dsp:cNvSpPr/>
      </dsp:nvSpPr>
      <dsp:spPr>
        <a:xfrm>
          <a:off x="2880359" y="1657350"/>
          <a:ext cx="2468880" cy="11049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საარსებო(სასიცოცხლო) გარემო</a:t>
          </a:r>
          <a:endParaRPr lang="en-US" sz="1500" kern="1200" dirty="0"/>
        </a:p>
      </dsp:txBody>
      <dsp:txXfrm>
        <a:off x="2934296" y="1711287"/>
        <a:ext cx="2361006" cy="997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F7BB-93C7-4C02-94FD-C13DA4B66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52C7-0F43-4898-AC29-948F33CE6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B562-B627-4D44-B7FC-D080AD124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25C3-240D-4083-A900-FE7BF9181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11E8-81A5-443E-848E-617E155BF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BCA49-14C0-4FF1-AF26-941B35787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1775-13AE-4068-87DE-0475EC344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23B0-FA0B-4FC8-9719-D64DFE9D7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6A1A-CC7D-4ED6-84DB-B69AE7BA7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8102-083D-4100-8B8A-662B65ED0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997E-9A57-4B6E-8F33-05CA1603D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4034-3B21-4BDB-ACE0-F870E7F87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CA86-65C6-41BF-B061-03A93E8AE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A909-D2FD-41FA-A5C6-EE2E4220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72D1-9F89-48CF-89A6-CB4447CD8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EDFC-C87D-47F4-8F5B-33B9AA2C0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DB1-6014-4FAE-8FB3-5E64F7C73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3D16-4DD0-4F5F-B2C0-336F1B9C1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8BF99-5EB3-4866-A90C-ACD011C1D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3936-917A-4B33-8D55-66C752898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533B-F95E-43D7-A7EB-CD30C620E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A7D6-18B4-468E-8F18-791EDAE8D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C410-0C6B-44D6-A3AD-6A453A201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F741-35DF-4AC0-BC2C-9CCBAC144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BBA2-F093-4FE6-975B-6D427019B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24AB-B7EA-4AF7-8D58-364E72452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0BB9-1DB5-4711-81D1-0617DE886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750C-A091-4AD0-B479-24BA845D8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C8C4-9245-48C4-AD01-4BB856A92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E2B1-CD5E-48FD-B56E-CDAC92A87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3FA6-7A28-4223-AFFC-A3E9DF3B8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8544-FA08-4E43-975B-2EEC8D639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5FB8-C3D0-472C-BB72-79724BB42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1CCF-B598-4DB5-9D0E-AD36EF348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2541-C45A-4F55-A2ED-1C0E8CE95C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E390-4C1D-42D9-A0C0-110511F58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C8C6-B4CC-45EE-A572-2FB0C01F4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15B1-1FD0-4AB9-8F06-5DF57E7DB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7CFA-FA7A-49A1-B43D-E78894D93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DCFA-81E2-429E-B67D-31ACC81D1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3554-AC99-464F-961F-EA05879A7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8C48-CB57-42BF-98E6-236EFCF9A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E9FD-CD5D-4469-8543-25B32A909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CD8E-7DC1-4CFA-998E-F03158053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38CA-5839-4D9A-9449-6787292A2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EED2-12DF-492B-8696-E2521EBBDA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3AAF-9DCF-4FB8-9FA6-DE4B5EE1B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89F4-F274-4762-8853-AE2D729C4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D7AC-686E-4E83-8D62-E9E934AE3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68E0-91FB-4F15-8A04-5FBA1D22F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BFA7-96DB-4BE9-AD60-AE6137AEC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0290-95C9-44F4-9FF0-A88E8BA39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F9D9-E946-46B3-B97F-786C114B2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2D81-2E6E-4DD2-8C83-12BA0362E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1CC5-59C3-4EE1-8F44-F24B3E057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B309-C8C7-4AC1-8A5B-CCD8E1FEE2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69F9-95B1-41CC-9AB9-1D8380956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82EC-B9BA-4103-9FC1-F89BCB6D63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2FE7-0EFB-4698-AC1E-4367335419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257A-0355-48F2-BC7E-C2386CE933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4FFF-E458-4E82-82FC-AD67354121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7F27-7BE2-4517-AD20-C54353A870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97AA-88AD-4B21-A7B1-B439A6D020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9289-450E-432A-A1F5-41571CF121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EAFCC-4E48-4EB4-992E-C2A5D75549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D3B8D-4CDD-45C0-93A0-A2DFE0D89C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0C03-489C-4072-B694-C38617224A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BC0E-16B6-461B-A35F-982224FA25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FF02-D7FE-476B-81A1-56C447D81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F858-C3C2-4C8F-B466-E2F0FF0C6E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7302-7FFE-45A3-8927-9E2845314F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B2D8-06CD-419C-AF6E-45154B057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52DE-5E0A-4451-B812-38F765E632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B425-D025-4F54-AE27-47BD34BA95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CE0A-5475-49A7-A27E-A33C1E627F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3642-94CA-44B1-A6EC-C1D7663EB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88FB-4FA5-460D-99BC-5AF6E64736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D637-DB76-4E34-B643-84FEC6AE2A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CBC2-B719-4F41-B866-030114A7D5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F3B4-783E-4412-BF24-AD8D3B8A5A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E7C0A-3D51-4BEE-B466-1FFA95486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487F-4C09-4992-963D-36F9BBC12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0F25-E3C8-481C-B80F-4755CB26C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E5D7-D730-4E02-8BE0-E9845E5E5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9F49-3FD2-4517-B899-5C91FC375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D94C-B2CB-49E2-9EF2-C4682F7DB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C419-0FEC-48E8-80A0-5A0C0F3F6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4861-1D89-4CC1-8025-E7B36DDD0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4F44-3AA0-4006-B219-74678CB96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87FD-D67F-440D-871B-836CA3B4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6E40-7B06-4438-913E-5BE78EDC6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67AA-CACC-49D3-8B15-8BC7EEDA1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CBFD-348F-4A7E-89CE-5DB3C4DEE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BDF9-4BCB-4756-AA70-6F40F530F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8E85-1DEF-4B24-AEAB-108427E18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5E47-34CC-4DF8-A566-730420E8F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C4FC-4FA3-4A0B-9277-A19664965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EC7A5-A7BD-4351-84A3-B144AD622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A58A-4AAC-43AD-9135-17BF9D6E3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4CFC-FE5F-493A-8673-BF054347A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3CAA-7C6D-486C-8E18-CF6819975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3168-4779-4FEB-85A0-E1F86D968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BE3C-0DAA-46A9-8F17-BD8A4BE4D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94BC4-617F-4D0A-9C37-02F08849E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A36A-5A0F-46D2-8129-03565B609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DDCE-AD86-4DB4-BCC4-012D9FF26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0342-1477-41A5-B9E2-F2F0F53F9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8AF0-C8FE-4380-8566-E3F345C3A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EF27-DAB0-4947-B0EE-C60B51895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2FEF-12FF-49A7-9C86-71640B640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1CD8-FB6C-4591-A0C1-ED6A54692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B1DD-525D-4B64-9178-EF2C9B4A1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96D68-41C9-48E0-A40E-0AE3E2FD2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15BB-01B2-4394-87C0-7A24C1E1C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BB89-EC80-4516-B7B2-9502AAFC9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B7E2-0602-4777-B5EC-5F9F003CE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F3818-DF2B-4604-AB01-8D2710347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596A-BF60-4039-B146-194D3E10B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6259-7301-4376-8DFC-254AB2DBC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1F33-AF9D-4C51-A60C-260CD348C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B3A3-3070-48E6-BBD4-AAA47E90C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ECCF-37FE-4C7B-874A-5AD62F137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7722-2F85-4E97-A387-E1CA232E6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9A00-3594-4595-9BC7-4BBACB1EA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FE6F-BF56-4126-835C-78ED50D86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DE91-724E-4489-95D7-9B56F9131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67BB-FC4A-4914-B3FE-62A4E8816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868D-17B6-4462-B10B-82DAF5CF7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2D8A-D8CA-4FA5-ACEF-99A8DA22F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6747-9C43-4929-A641-E74CD3B9E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889D-B520-4F28-974F-67F737A79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1467-B220-40E9-A5C8-97B68F3FD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6048-F366-4242-82E1-59B817B3D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D265-6C65-4F29-80B6-FD6FBA662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4EFA-64FB-409E-B153-74A88CAE1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9A5A-F33D-4913-8ED5-643BC35B8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0B97-6B34-4C00-9958-973C82F47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B992-EFD6-44F8-BC0F-3176E94F9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86D9-A7FA-4F0B-9AB9-2DDA125CB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9D50-92A9-4570-972D-2A4A54BBC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2567-536D-4420-8A94-B78595817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1B22-69B9-4D78-80A5-2B483B18B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E921-7387-4EB8-80E5-92000161E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76E2-6FAA-47C5-B361-A20975EB3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9217-37B6-414D-BCC5-52164C0B6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0925-7620-4235-BA3A-EB6552EBE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228B-C740-4D1D-8D08-16F5BB44D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260A1-5ABD-45B9-83F3-5C9321D27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829A-9896-4F45-A6CF-F57C1C080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C56D-1A50-4F0F-8940-1E214695A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24D1-D127-4914-91BD-4B38C85FA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0866-1467-468E-8C9F-77C709C3E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66D7-5E9C-4ABD-9B8B-1E620E2C4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7352-C427-464B-92DD-ECE55A4FC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E7BD-E725-47F2-BA64-F613F210D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D504-97EB-489D-B091-47A93320E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3373-53A8-4A8D-AB48-C10CB6BD2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C6BC-6DA6-4A5C-8184-B07EDB110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86EE-0F10-43B2-B0DE-678E0861A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DFAD5C87-D628-4845-A05D-190D4533F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4F1C9B24-8B64-4496-9ADB-7CF3EA5C3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2180DB0B-F63E-4B0D-9A74-767DF9B1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7431EADF-45F9-4534-B3CE-19D016530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pic>
        <p:nvPicPr>
          <p:cNvPr id="13315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57F595-2F2B-486D-AF46-BB70D1372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14339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99333-C1FB-49A6-8052-F9F0BA5A2A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0FE8C562-D4BE-4E82-A276-DB588AAF5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65CCFBFB-DD4D-4767-BB14-F5DD034CD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EDE7FDCA-4E7A-4B68-98CE-AA03B77D2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7FB32CA2-B863-44E2-8D44-07F973C2F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7EBC5E8E-E31B-47FD-8FB1-C9BCA4FE8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B41220DA-AD68-4E83-935C-8E1BA8A89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C01FF997-DA6E-4688-A3F7-D36AE54E1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FBFD0FE3-DF54-4FF6-A0E1-C92C1D3C6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4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5.jpe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8.gif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0.gif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9.gif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pPr eaLnBrk="1" hangingPunct="1"/>
            <a:r>
              <a:rPr lang="ka-GE" sz="4000" dirty="0" smtClean="0"/>
              <a:t>ორგანიზმის საარსებო გარემო და მისი ფაქტორები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0923a07ce02ec9c6be4a521d7dd5a25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79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ka-GE" sz="2800" b="0" smtClean="0">
                <a:solidFill>
                  <a:schemeClr val="bg1"/>
                </a:solidFill>
              </a:rPr>
              <a:t>დავალება #2</a:t>
            </a:r>
            <a:r>
              <a:rPr lang="ru-RU" sz="2800" b="0" smtClean="0">
                <a:solidFill>
                  <a:schemeClr val="bg1"/>
                </a:solidFill>
              </a:rPr>
              <a:t/>
            </a:r>
            <a:br>
              <a:rPr lang="ru-RU" sz="2800" b="0" smtClean="0">
                <a:solidFill>
                  <a:schemeClr val="bg1"/>
                </a:solidFill>
              </a:rPr>
            </a:br>
            <a:r>
              <a:rPr lang="ka-GE" sz="2800" b="0" smtClean="0">
                <a:solidFill>
                  <a:schemeClr val="bg1"/>
                </a:solidFill>
              </a:rPr>
              <a:t>რომელ საარსებო გარემოში ცხოვრობენ ეს ორგანიზმები?</a:t>
            </a:r>
            <a:endParaRPr lang="ru-RU" sz="2800" smtClean="0">
              <a:solidFill>
                <a:schemeClr val="bg1"/>
              </a:solidFill>
            </a:endParaRPr>
          </a:p>
        </p:txBody>
      </p:sp>
      <p:pic>
        <p:nvPicPr>
          <p:cNvPr id="24580" name="Picture 5" descr="df5a19c06589t"/>
          <p:cNvPicPr>
            <a:picLocks noChangeAspect="1" noChangeArrowheads="1"/>
          </p:cNvPicPr>
          <p:nvPr/>
        </p:nvPicPr>
        <p:blipFill>
          <a:blip r:embed="rId3" cstate="print"/>
          <a:srcRect r="6799" b="11353"/>
          <a:stretch>
            <a:fillRect/>
          </a:stretch>
        </p:blipFill>
        <p:spPr bwMode="auto">
          <a:xfrm>
            <a:off x="457200" y="1524000"/>
            <a:ext cx="37338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leopard-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0_e89d_d0cba707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86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1204966527_pinguin_450"/>
          <p:cNvPicPr>
            <a:picLocks noChangeAspect="1" noChangeArrowheads="1"/>
          </p:cNvPicPr>
          <p:nvPr/>
        </p:nvPicPr>
        <p:blipFill>
          <a:blip r:embed="rId6" cstate="print"/>
          <a:srcRect b="17999"/>
          <a:stretch>
            <a:fillRect/>
          </a:stretch>
        </p:blipFill>
        <p:spPr bwMode="auto">
          <a:xfrm>
            <a:off x="4876800" y="38862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WordArt 9"/>
          <p:cNvSpPr>
            <a:spLocks noChangeArrowheads="1" noChangeShapeType="1" noTextEdit="1"/>
          </p:cNvSpPr>
          <p:nvPr/>
        </p:nvSpPr>
        <p:spPr bwMode="auto">
          <a:xfrm>
            <a:off x="685800" y="3124200"/>
            <a:ext cx="190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585" name="WordArt 10"/>
          <p:cNvSpPr>
            <a:spLocks noChangeArrowheads="1" noChangeShapeType="1" noTextEdit="1"/>
          </p:cNvSpPr>
          <p:nvPr/>
        </p:nvSpPr>
        <p:spPr bwMode="auto">
          <a:xfrm>
            <a:off x="5029200" y="2971800"/>
            <a:ext cx="266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586" name="WordArt 11"/>
          <p:cNvSpPr>
            <a:spLocks noChangeArrowheads="1" noChangeShapeType="1" noTextEdit="1"/>
          </p:cNvSpPr>
          <p:nvPr/>
        </p:nvSpPr>
        <p:spPr bwMode="auto">
          <a:xfrm>
            <a:off x="609600" y="5943600"/>
            <a:ext cx="266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587" name="WordArt 12"/>
          <p:cNvSpPr>
            <a:spLocks noChangeArrowheads="1" noChangeShapeType="1" noTextEdit="1"/>
          </p:cNvSpPr>
          <p:nvPr/>
        </p:nvSpPr>
        <p:spPr bwMode="auto">
          <a:xfrm>
            <a:off x="5105400" y="5791200"/>
            <a:ext cx="190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ka-GE" sz="2000" smtClean="0">
                <a:solidFill>
                  <a:schemeClr val="tx1"/>
                </a:solidFill>
              </a:rPr>
              <a:t>ორგანიზმების სხვადასხვა საარსებო გარემოს შესწავლა</a:t>
            </a:r>
            <a:endParaRPr lang="ru-RU" sz="3200" smtClean="0">
              <a:solidFill>
                <a:schemeClr val="tx1"/>
              </a:solidFill>
            </a:endParaRPr>
          </a:p>
        </p:txBody>
      </p:sp>
      <p:graphicFrame>
        <p:nvGraphicFramePr>
          <p:cNvPr id="75803" name="Group 27"/>
          <p:cNvGraphicFramePr>
            <a:graphicFrameLocks noGrp="1"/>
          </p:cNvGraphicFramePr>
          <p:nvPr>
            <p:ph idx="1"/>
          </p:nvPr>
        </p:nvGraphicFramePr>
        <p:xfrm>
          <a:off x="547688" y="2141538"/>
          <a:ext cx="7929562" cy="2846389"/>
        </p:xfrm>
        <a:graphic>
          <a:graphicData uri="http://schemas.openxmlformats.org/drawingml/2006/table">
            <a:tbl>
              <a:tblPr/>
              <a:tblGrid>
                <a:gridCol w="3965575"/>
                <a:gridCol w="3963987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საარსებო გარემო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ორგანიზმი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ნიადაგი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წყალი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ხმელეთი-ჰაერი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ორგანიზმი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11188" y="4937125"/>
            <a:ext cx="813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</a:t>
            </a:r>
            <a:r>
              <a:rPr lang="ka-GE" sz="2000" b="1"/>
              <a:t>დელფინი, აქლემი, დათვი, პინგვინი, ღორის სოლიტერი,ყვავი, სირაქლემა ,ზვიგენი, ვეშაპი, ნიანგი, კუ, კენგურუ, კოჟრის ბაქტერია, ჭიაყელა, პეპელა, ხოჭოს ჭუპრი, ასკარიდა, მცენარის ტკიპა, რწყილი, ნაძვი, ვარდი, ობობა, არწივი.</a:t>
            </a:r>
            <a:endParaRPr lang="ru-RU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68313" y="1484313"/>
            <a:ext cx="7775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a-GE" sz="2000">
                <a:solidFill>
                  <a:srgbClr val="FF0000"/>
                </a:solidFill>
              </a:rPr>
              <a:t>მიაკუთვნე შესაბამის საარსებო გარემოს ორგანიზმები</a:t>
            </a:r>
            <a:endParaRPr lang="ru-RU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0_c386_8ec2986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ka-GE" smtClean="0"/>
              <a:t>ეკოლოგიური ფაქტორი</a:t>
            </a:r>
            <a:endParaRPr lang="ru-RU" smtClean="0"/>
          </a:p>
        </p:txBody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xfrm>
            <a:off x="533400" y="3733800"/>
            <a:ext cx="8229600" cy="27432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a-GE" smtClean="0"/>
              <a:t>გარემო ფაქტორი- იგულისხმება როგორც ცოცხალი ასევე არაცოცხალი,რომელიც პირდაპირ ან არაპირდაპირ გავლენას ახდენს ორგანიზმის ცხოველქმედებაზე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NLA_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95800"/>
            <a:ext cx="28082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2" descr="163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19600"/>
            <a:ext cx="280828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3" descr="антр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419600"/>
            <a:ext cx="28082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SmartArt Placeholder 9"/>
          <p:cNvGraphicFramePr>
            <a:graphicFrameLocks noGrp="1"/>
          </p:cNvGraphicFramePr>
          <p:nvPr>
            <p:ph type="dgm" idx="1"/>
          </p:nvPr>
        </p:nvGraphicFramePr>
        <p:xfrm>
          <a:off x="457200" y="1371600"/>
          <a:ext cx="8229600" cy="289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ka-GE" smtClean="0"/>
              <a:t>აბიოტური ფაქტორები</a:t>
            </a:r>
            <a:endParaRPr lang="ru-RU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304800" y="2971800"/>
            <a:ext cx="8229600" cy="3276600"/>
          </a:xfrm>
        </p:spPr>
        <p:txBody>
          <a:bodyPr/>
          <a:lstStyle/>
          <a:p>
            <a:pPr eaLnBrk="1" hangingPunct="1"/>
            <a:r>
              <a:rPr lang="ka-GE" sz="2800" b="1" smtClean="0"/>
              <a:t>ტემპერატურა</a:t>
            </a:r>
            <a:endParaRPr lang="ru-RU" sz="2800" b="1" smtClean="0"/>
          </a:p>
          <a:p>
            <a:pPr eaLnBrk="1" hangingPunct="1"/>
            <a:r>
              <a:rPr lang="ka-GE" sz="2800" b="1" smtClean="0"/>
              <a:t> სინათლე</a:t>
            </a:r>
            <a:endParaRPr lang="ru-RU" sz="2800" b="1" smtClean="0"/>
          </a:p>
          <a:p>
            <a:pPr eaLnBrk="1" hangingPunct="1"/>
            <a:r>
              <a:rPr lang="ka-GE" sz="2800" b="1" smtClean="0"/>
              <a:t> ტენიანობა</a:t>
            </a:r>
            <a:endParaRPr lang="ru-RU" sz="2800" b="1" smtClean="0"/>
          </a:p>
          <a:p>
            <a:pPr eaLnBrk="1" hangingPunct="1"/>
            <a:r>
              <a:rPr lang="ka-GE" sz="2800" smtClean="0"/>
              <a:t> წნევა, მარილების კონცენტრაცია</a:t>
            </a:r>
            <a:endParaRPr lang="ru-RU" sz="2800" smtClean="0"/>
          </a:p>
          <a:p>
            <a:pPr eaLnBrk="1" hangingPunct="1"/>
            <a:r>
              <a:rPr lang="ka-GE" sz="2800" smtClean="0"/>
              <a:t> რელიეფი, ნალექები</a:t>
            </a:r>
            <a:endParaRPr lang="ru-RU" sz="2800" smtClean="0"/>
          </a:p>
          <a:p>
            <a:pPr eaLnBrk="1" hangingPunct="1"/>
            <a:r>
              <a:rPr lang="ka-GE" sz="2800" smtClean="0"/>
              <a:t> ჰაერის მასების მოძრაობა (ქარი)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ka-GE" sz="2400" dirty="0" err="1" smtClean="0">
                <a:latin typeface="Times New Roman" pitchFamily="18" charset="0"/>
              </a:rPr>
              <a:t>ბიოტური</a:t>
            </a:r>
            <a:r>
              <a:rPr lang="ka-GE" sz="2400" dirty="0" smtClean="0">
                <a:latin typeface="Times New Roman" pitchFamily="18" charset="0"/>
              </a:rPr>
              <a:t> ფაქტორები- ცოცხალ ორგანიზმთა ურთიერთქმედების ნებისმიერი ფორმა</a:t>
            </a:r>
            <a:endParaRPr lang="ru-RU" sz="2400" dirty="0" smtClean="0">
              <a:latin typeface="Times New Roman" pitchFamily="18" charset="0"/>
            </a:endParaRPr>
          </a:p>
        </p:txBody>
      </p:sp>
      <p:graphicFrame>
        <p:nvGraphicFramePr>
          <p:cNvPr id="111619" name="Group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068763"/>
        </p:xfrm>
        <a:graphic>
          <a:graphicData uri="http://schemas.openxmlformats.org/drawingml/2006/table">
            <a:tbl>
              <a:tblPr/>
              <a:tblGrid>
                <a:gridCol w="4116388"/>
                <a:gridCol w="4113212"/>
              </a:tblGrid>
              <a:tr h="406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ka-G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</a:rPr>
                        <a:t>პლიუს ურთიერთობას უწოდებენ , როცა ერთი ორგანიზმის ქმედება სასარგებლოა მეორისათვის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</a:rPr>
                        <a:t>მინუს ურთიერთობა-როცა ერთი ორგანიზმის ქმედება საზიანოა მეორისათვის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07" name="Picture 11" descr="биотич фактор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3810000"/>
            <a:ext cx="3384550" cy="2174875"/>
          </a:xfrm>
          <a:noFill/>
        </p:spPr>
      </p:pic>
      <p:pic>
        <p:nvPicPr>
          <p:cNvPr id="29708" name="Picture 12" descr="хищничество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3810000"/>
            <a:ext cx="3095625" cy="2230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435975" cy="2217738"/>
          </a:xfrm>
          <a:noFill/>
        </p:spPr>
        <p:txBody>
          <a:bodyPr/>
          <a:lstStyle/>
          <a:p>
            <a:pPr eaLnBrk="1" hangingPunct="1"/>
            <a:r>
              <a:rPr lang="ru-RU" sz="4000" dirty="0" smtClean="0"/>
              <a:t> </a:t>
            </a:r>
            <a:r>
              <a:rPr lang="ka-GE" sz="4000" dirty="0" smtClean="0"/>
              <a:t>ანთროპოგენური ფაქტორი-ადამიანის ზემოქმედება </a:t>
            </a:r>
            <a:r>
              <a:rPr lang="ka-GE" sz="4000" dirty="0" err="1" smtClean="0"/>
              <a:t>ბიოტურ</a:t>
            </a:r>
            <a:r>
              <a:rPr lang="ka-GE" sz="4000" dirty="0" smtClean="0"/>
              <a:t> და </a:t>
            </a:r>
            <a:r>
              <a:rPr lang="ka-GE" sz="4000" dirty="0" err="1" smtClean="0"/>
              <a:t>აბიოტურ</a:t>
            </a:r>
            <a:r>
              <a:rPr lang="ka-GE" sz="4000" dirty="0" smtClean="0"/>
              <a:t> ფაქტორებზე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30723" name="Picture 3" descr="антропогенно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962400"/>
            <a:ext cx="3251200" cy="2441575"/>
          </a:xfrm>
          <a:noFill/>
        </p:spPr>
      </p:pic>
      <p:pic>
        <p:nvPicPr>
          <p:cNvPr id="30724" name="Picture 4" descr="антр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3962400"/>
            <a:ext cx="3671888" cy="2371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7" descr="94_081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434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9" name="Picture 18" descr="acid-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910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 11"/>
          <p:cNvGraphicFramePr/>
          <p:nvPr/>
        </p:nvGraphicFramePr>
        <p:xfrm>
          <a:off x="914400" y="1397000"/>
          <a:ext cx="7315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05000"/>
          </a:xfrm>
          <a:noFill/>
        </p:spPr>
        <p:txBody>
          <a:bodyPr/>
          <a:lstStyle/>
          <a:p>
            <a:pPr eaLnBrk="1" hangingPunct="1"/>
            <a:r>
              <a:rPr lang="ka-GE" sz="4000" dirty="0" smtClean="0"/>
              <a:t>ეკოლოგიური ტოლერანტობა</a:t>
            </a:r>
            <a:endParaRPr lang="ru-RU" sz="4000" dirty="0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077200" cy="16764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Tolerantia</a:t>
            </a:r>
            <a:r>
              <a:rPr lang="en-US" sz="2800" dirty="0" smtClean="0"/>
              <a:t> – </a:t>
            </a:r>
            <a:r>
              <a:rPr lang="ru-RU" sz="2800" dirty="0" smtClean="0"/>
              <a:t>(</a:t>
            </a:r>
            <a:r>
              <a:rPr lang="ka-GE" sz="2800" dirty="0" smtClean="0"/>
              <a:t>ლათ</a:t>
            </a:r>
            <a:r>
              <a:rPr lang="ru-RU" sz="2800" dirty="0" smtClean="0"/>
              <a:t>.) –</a:t>
            </a:r>
            <a:r>
              <a:rPr lang="ka-GE" sz="2800" dirty="0" smtClean="0"/>
              <a:t>მოთმენა</a:t>
            </a:r>
            <a:r>
              <a:rPr lang="ru-RU" sz="2800" dirty="0" smtClean="0"/>
              <a:t>- </a:t>
            </a:r>
            <a:endParaRPr lang="ka-GE" sz="2800" dirty="0" smtClean="0"/>
          </a:p>
          <a:p>
            <a:pPr eaLnBrk="1" hangingPunct="1"/>
            <a:r>
              <a:rPr lang="ka-GE" sz="2800" dirty="0" smtClean="0"/>
              <a:t>ორგანიზმის უნარი შეეგუოს არახელსაყრელ პირობებს</a:t>
            </a:r>
            <a:endParaRPr lang="ru-RU" sz="2800" dirty="0" smtClean="0"/>
          </a:p>
        </p:txBody>
      </p:sp>
      <p:pic>
        <p:nvPicPr>
          <p:cNvPr id="32772" name="Picture 10" descr="46097689_1247065405_karas_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4038600"/>
            <a:ext cx="3271838" cy="2414588"/>
          </a:xfrm>
        </p:spPr>
      </p:pic>
      <p:pic>
        <p:nvPicPr>
          <p:cNvPr id="32773" name="Picture 11" descr="xariu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4056063"/>
            <a:ext cx="3200400" cy="2420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04800" y="6248400"/>
            <a:ext cx="8229600" cy="609600"/>
          </a:xfrm>
          <a:noFill/>
        </p:spPr>
        <p:txBody>
          <a:bodyPr/>
          <a:lstStyle/>
          <a:p>
            <a:pPr eaLnBrk="1" hangingPunct="1"/>
            <a:r>
              <a:rPr lang="ka-GE" sz="2400" dirty="0" smtClean="0"/>
              <a:t>ეკოლოგიური ფაქტორების ზემოქმედება ორგანიზმზე</a:t>
            </a:r>
            <a:endParaRPr lang="ru-RU" sz="2400" dirty="0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1"/>
            <a:ext cx="67818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ka-GE" smtClean="0"/>
              <a:t>ერნესტ ჰენკელი</a:t>
            </a:r>
            <a:endParaRPr lang="ru-RU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Rectangle 5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ru-RU" sz="3200" b="1" smtClean="0"/>
              <a:t>«</a:t>
            </a:r>
            <a:r>
              <a:rPr lang="ka-GE" sz="3200" b="1" smtClean="0"/>
              <a:t>ეკოლოგია -არის სასიცოცხლო გარემოს ბიოლოგია</a:t>
            </a:r>
            <a:r>
              <a:rPr lang="ru-RU" b="1" smtClean="0"/>
              <a:t>»</a:t>
            </a:r>
          </a:p>
          <a:p>
            <a:pPr eaLnBrk="1" hangingPunct="1">
              <a:buFontTx/>
              <a:buNone/>
            </a:pPr>
            <a:endParaRPr lang="ru-RU" b="1" smtClean="0"/>
          </a:p>
          <a:p>
            <a:pPr eaLnBrk="1" hangingPunct="1"/>
            <a:r>
              <a:rPr lang="ru-RU" b="1" smtClean="0"/>
              <a:t>«</a:t>
            </a:r>
            <a:r>
              <a:rPr lang="ka-GE" b="1" smtClean="0"/>
              <a:t>საცხოვრებელი გარემო განსაზღვრავს ევოლუციას</a:t>
            </a:r>
            <a:r>
              <a:rPr lang="ru-RU" b="1" smtClean="0"/>
              <a:t>»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6389" name="Picture 4" descr="Ernst_Haeck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2291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22848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19200"/>
            <a:ext cx="3911600" cy="5410200"/>
          </a:xfrm>
        </p:spPr>
      </p:pic>
      <p:sp>
        <p:nvSpPr>
          <p:cNvPr id="34819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34820" name="Text Box 7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267200" cy="45259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sz="2400" b="1" dirty="0" smtClean="0"/>
              <a:t>ორგანიზმების ცხოველმყოფელობასა და ამტანობას განსაზღვრავს ისეთი ეკოლოგიური  ფაქტორის ხარისხი, რომელიც ახლოსაა იმ მინიმუმთან, რაც აუცილებელია </a:t>
            </a:r>
            <a:r>
              <a:rPr lang="ka-GE" sz="2400" b="1" dirty="0" err="1" smtClean="0"/>
              <a:t>ორგანიზ</a:t>
            </a:r>
            <a:r>
              <a:rPr lang="ka-GE" sz="2400" b="1" dirty="0" smtClean="0"/>
              <a:t>-მის არსებობისათვის</a:t>
            </a:r>
            <a:endParaRPr lang="ru-RU" sz="2400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2133601" y="152400"/>
            <a:ext cx="49832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4000" b="1" dirty="0" err="1" smtClean="0"/>
              <a:t>ლიბიხის</a:t>
            </a:r>
            <a:r>
              <a:rPr lang="ka-GE" sz="4000" b="1" dirty="0" smtClean="0"/>
              <a:t> კანონი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ka-GE" sz="4000" b="0" dirty="0" smtClean="0"/>
              <a:t>შემზღუდველი ფაქტორი</a:t>
            </a:r>
            <a:r>
              <a:rPr lang="ru-RU" sz="4000" b="0" dirty="0" smtClean="0"/>
              <a:t/>
            </a:r>
            <a:br>
              <a:rPr lang="ru-RU" sz="4000" b="0" dirty="0" smtClean="0"/>
            </a:br>
            <a:endParaRPr lang="ru-RU" sz="4000" b="0" dirty="0" smtClean="0"/>
          </a:p>
        </p:txBody>
      </p:sp>
      <p:sp>
        <p:nvSpPr>
          <p:cNvPr id="35843" name="Rectangle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35844" name="Rectangle 9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358140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1.</a:t>
            </a:r>
            <a:r>
              <a:rPr lang="ka-GE" sz="2400" b="1" dirty="0" smtClean="0"/>
              <a:t> ტემპერატურა</a:t>
            </a:r>
            <a:endParaRPr lang="ru-RU" sz="2400" b="1" dirty="0" smtClean="0"/>
          </a:p>
          <a:p>
            <a:pPr eaLnBrk="1" hangingPunct="1"/>
            <a:r>
              <a:rPr lang="ru-RU" sz="2400" b="1" dirty="0" smtClean="0"/>
              <a:t>2.</a:t>
            </a:r>
            <a:r>
              <a:rPr lang="ka-GE" sz="2400" b="1" dirty="0" smtClean="0"/>
              <a:t> სინათლე</a:t>
            </a:r>
            <a:endParaRPr lang="ru-RU" sz="2400" b="1" dirty="0" smtClean="0"/>
          </a:p>
          <a:p>
            <a:pPr eaLnBrk="1" hangingPunct="1"/>
            <a:r>
              <a:rPr lang="ru-RU" sz="2400" b="1" dirty="0" smtClean="0"/>
              <a:t>3.</a:t>
            </a:r>
            <a:r>
              <a:rPr lang="ka-GE" sz="2400" b="1" dirty="0" smtClean="0"/>
              <a:t>წყლის რაოდენობა</a:t>
            </a:r>
          </a:p>
          <a:p>
            <a:pPr eaLnBrk="1" hangingPunct="1"/>
            <a:r>
              <a:rPr lang="ru-RU" sz="2400" b="1" dirty="0" smtClean="0"/>
              <a:t>4. О</a:t>
            </a:r>
            <a:r>
              <a:rPr lang="ru-RU" sz="1200" b="1" dirty="0" smtClean="0"/>
              <a:t>2</a:t>
            </a:r>
            <a:r>
              <a:rPr lang="ka-GE" sz="1200" b="1" dirty="0" smtClean="0"/>
              <a:t> </a:t>
            </a:r>
            <a:r>
              <a:rPr lang="ka-GE" sz="2400" b="1" dirty="0" smtClean="0"/>
              <a:t>კონცენტრაცია</a:t>
            </a:r>
            <a:r>
              <a:rPr lang="ru-RU" sz="2400" b="1" dirty="0" smtClean="0"/>
              <a:t> </a:t>
            </a:r>
          </a:p>
          <a:p>
            <a:pPr eaLnBrk="1" hangingPunct="1"/>
            <a:r>
              <a:rPr lang="ru-RU" sz="2400" b="1" dirty="0" smtClean="0"/>
              <a:t>5.</a:t>
            </a:r>
            <a:r>
              <a:rPr lang="ka-GE" sz="2400" b="1" dirty="0" smtClean="0"/>
              <a:t> წნევა</a:t>
            </a:r>
          </a:p>
          <a:p>
            <a:pPr eaLnBrk="1" hangingPunct="1"/>
            <a:r>
              <a:rPr lang="ru-RU" sz="2400" b="1" dirty="0" smtClean="0"/>
              <a:t>6.</a:t>
            </a:r>
            <a:r>
              <a:rPr lang="ka-GE" sz="2400" b="1" dirty="0" smtClean="0"/>
              <a:t>რელიეფი</a:t>
            </a:r>
          </a:p>
          <a:p>
            <a:pPr eaLnBrk="1" hangingPunct="1"/>
            <a:r>
              <a:rPr lang="ru-RU" sz="2400" b="1" dirty="0" smtClean="0"/>
              <a:t>7.</a:t>
            </a:r>
            <a:r>
              <a:rPr lang="ka-GE" sz="2400" b="1" dirty="0" smtClean="0"/>
              <a:t>ჰაერის მასების მოძრაობა (ქარი)</a:t>
            </a:r>
            <a:endParaRPr lang="ru-RU" sz="2400" dirty="0" smtClean="0"/>
          </a:p>
        </p:txBody>
      </p:sp>
      <p:pic>
        <p:nvPicPr>
          <p:cNvPr id="35845" name="Picture 7" descr="Scan0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3434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ka-GE" sz="4000" dirty="0" smtClean="0">
                <a:solidFill>
                  <a:srgbClr val="FF0000"/>
                </a:solidFill>
              </a:rPr>
              <a:t>ადაპტაცია </a:t>
            </a:r>
            <a:r>
              <a:rPr lang="ka-GE" sz="4000" dirty="0" smtClean="0">
                <a:solidFill>
                  <a:schemeClr val="tx1"/>
                </a:solidFill>
              </a:rPr>
              <a:t>-არახელსაყრელ ეკოლოგიურ ფაქტორებთან შეგუება 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38915" name="Rectangle 8"/>
          <p:cNvSpPr>
            <a:spLocks noGrp="1"/>
          </p:cNvSpPr>
          <p:nvPr>
            <p:ph sz="half" idx="1"/>
          </p:nvPr>
        </p:nvSpPr>
        <p:spPr>
          <a:xfrm>
            <a:off x="1295400" y="685800"/>
            <a:ext cx="6248400" cy="1500188"/>
          </a:xfrm>
        </p:spPr>
        <p:txBody>
          <a:bodyPr/>
          <a:lstStyle/>
          <a:p>
            <a:pPr eaLnBrk="1" hangingPunct="1"/>
            <a:endParaRPr lang="ka-GE" sz="2800" dirty="0" smtClean="0"/>
          </a:p>
          <a:p>
            <a:pPr eaLnBrk="1" hangingPunct="1"/>
            <a:endParaRPr lang="ka-GE" sz="2800" b="1" dirty="0" smtClean="0"/>
          </a:p>
          <a:p>
            <a:pPr eaLnBrk="1" hangingPunct="1"/>
            <a:endParaRPr lang="en-US" sz="2800" b="1" dirty="0" smtClean="0"/>
          </a:p>
        </p:txBody>
      </p:sp>
      <p:sp>
        <p:nvSpPr>
          <p:cNvPr id="38916" name="Rectangle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ka-GE" sz="3600" dirty="0" smtClean="0"/>
              <a:t> მორფოლოგიური</a:t>
            </a:r>
            <a:endParaRPr lang="ru-RU" sz="3600" dirty="0" smtClean="0"/>
          </a:p>
          <a:p>
            <a:pPr eaLnBrk="1" hangingPunct="1">
              <a:buFontTx/>
              <a:buNone/>
            </a:pPr>
            <a:endParaRPr lang="ru-RU" sz="3600" dirty="0" smtClean="0"/>
          </a:p>
          <a:p>
            <a:pPr eaLnBrk="1" hangingPunct="1"/>
            <a:r>
              <a:rPr lang="ka-GE" sz="3600" dirty="0" smtClean="0"/>
              <a:t>ქცევითი</a:t>
            </a:r>
            <a:r>
              <a:rPr lang="ru-RU" sz="3600" dirty="0" smtClean="0"/>
              <a:t> (</a:t>
            </a:r>
            <a:r>
              <a:rPr lang="ka-GE" sz="3600" dirty="0" err="1" smtClean="0"/>
              <a:t>ეთოლოგიური</a:t>
            </a:r>
            <a:r>
              <a:rPr lang="ru-RU" sz="3600" dirty="0" smtClean="0"/>
              <a:t>)</a:t>
            </a:r>
          </a:p>
          <a:p>
            <a:pPr eaLnBrk="1" hangingPunct="1">
              <a:buFontTx/>
              <a:buNone/>
            </a:pPr>
            <a:endParaRPr lang="ru-RU" sz="3600" dirty="0" smtClean="0"/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5" descr="9d5ecdd5448c4a2a6d6b964412e334a6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4" name="Picture 5" descr="0_1f327_cbdb6ed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cac066a52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8" name="Picture 5" descr="med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3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3" name="Picture 9" descr="%D0%A0%D0%B8%D1%81%D1%83%D0%BD%D0%BE%D0%BA2_sh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ka-GE" dirty="0" smtClean="0"/>
              <a:t>         </a:t>
            </a:r>
          </a:p>
          <a:p>
            <a:endParaRPr lang="ka-GE" dirty="0" smtClean="0"/>
          </a:p>
          <a:p>
            <a:r>
              <a:rPr lang="ka-GE" dirty="0" smtClean="0"/>
              <a:t>          </a:t>
            </a:r>
          </a:p>
          <a:p>
            <a:endParaRPr lang="ka-GE" dirty="0" smtClean="0"/>
          </a:p>
          <a:p>
            <a:r>
              <a:rPr lang="ka-GE" dirty="0" smtClean="0"/>
              <a:t>        წარმატებებს გისურვებთ!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xfrm>
            <a:off x="685800" y="1295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ka-GE" b="0" smtClean="0">
                <a:solidFill>
                  <a:schemeClr val="accent1"/>
                </a:solidFill>
              </a:rPr>
              <a:t>გარემომცველი სამყარო</a:t>
            </a:r>
            <a:endParaRPr lang="ru-RU" b="0" smtClean="0">
              <a:solidFill>
                <a:schemeClr val="accent1"/>
              </a:solidFill>
            </a:endParaRPr>
          </a:p>
        </p:txBody>
      </p:sp>
      <p:sp>
        <p:nvSpPr>
          <p:cNvPr id="17411" name="Rectangle 6"/>
          <p:cNvSpPr>
            <a:spLocks noGrp="1"/>
          </p:cNvSpPr>
          <p:nvPr>
            <p:ph type="body" sz="half" idx="1"/>
          </p:nvPr>
        </p:nvSpPr>
        <p:spPr>
          <a:xfrm>
            <a:off x="457200" y="2332038"/>
            <a:ext cx="7162800" cy="4525962"/>
          </a:xfrm>
        </p:spPr>
        <p:txBody>
          <a:bodyPr/>
          <a:lstStyle/>
          <a:p>
            <a:pPr eaLnBrk="1" hangingPunct="1"/>
            <a:r>
              <a:rPr lang="ka-GE" b="1" smtClean="0">
                <a:solidFill>
                  <a:srgbClr val="0000FF"/>
                </a:solidFill>
              </a:rPr>
              <a:t>საბინადრო გარემო</a:t>
            </a:r>
            <a:endParaRPr lang="ru-RU" b="1" smtClean="0">
              <a:solidFill>
                <a:srgbClr val="0000FF"/>
              </a:solidFill>
            </a:endParaRPr>
          </a:p>
        </p:txBody>
      </p:sp>
      <p:sp>
        <p:nvSpPr>
          <p:cNvPr id="17412" name="Rectangle 7"/>
          <p:cNvSpPr>
            <a:spLocks noGrp="1"/>
          </p:cNvSpPr>
          <p:nvPr>
            <p:ph type="body" sz="half" idx="2"/>
          </p:nvPr>
        </p:nvSpPr>
        <p:spPr>
          <a:xfrm>
            <a:off x="609600" y="2971800"/>
            <a:ext cx="7848600" cy="3611563"/>
          </a:xfrm>
        </p:spPr>
        <p:txBody>
          <a:bodyPr/>
          <a:lstStyle/>
          <a:p>
            <a:pPr eaLnBrk="1" hangingPunct="1">
              <a:buNone/>
            </a:pPr>
            <a:r>
              <a:rPr lang="ka-GE" b="1" dirty="0" smtClean="0">
                <a:solidFill>
                  <a:srgbClr val="008000"/>
                </a:solidFill>
              </a:rPr>
              <a:t>არის -  </a:t>
            </a:r>
            <a:r>
              <a:rPr lang="ka-GE" b="1" dirty="0" err="1" smtClean="0">
                <a:solidFill>
                  <a:srgbClr val="008000"/>
                </a:solidFill>
              </a:rPr>
              <a:t>ადამიანის,ცოცხალი</a:t>
            </a:r>
            <a:r>
              <a:rPr lang="ka-GE" b="1" dirty="0" smtClean="0">
                <a:solidFill>
                  <a:srgbClr val="008000"/>
                </a:solidFill>
              </a:rPr>
              <a:t> და არაცოცხალი ბუნების </a:t>
            </a:r>
            <a:r>
              <a:rPr lang="ka-GE" b="1" dirty="0" err="1" smtClean="0">
                <a:solidFill>
                  <a:srgbClr val="008000"/>
                </a:solidFill>
              </a:rPr>
              <a:t>კონპონენტების</a:t>
            </a:r>
            <a:r>
              <a:rPr lang="ka-GE" b="1" dirty="0" smtClean="0">
                <a:solidFill>
                  <a:srgbClr val="008000"/>
                </a:solidFill>
              </a:rPr>
              <a:t> ზემოქმედების ერთობლიობა, რომელიც გავლენას ახდენს ორგანიზმზე</a:t>
            </a:r>
            <a:endParaRPr lang="ru-RU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j02363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6381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5" descr="j028357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0"/>
            <a:ext cx="819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6" descr="j02364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562600"/>
            <a:ext cx="1000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7" descr="j031805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57200"/>
            <a:ext cx="847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/>
          </p:nvPr>
        </p:nvGraphicFramePr>
        <p:xfrm>
          <a:off x="457200" y="1523999"/>
          <a:ext cx="8229600" cy="44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ka-GE" sz="4000" smtClean="0">
                <a:solidFill>
                  <a:srgbClr val="FF0066"/>
                </a:solidFill>
              </a:rPr>
              <a:t>ხმელეთი-ჰაერი</a:t>
            </a:r>
            <a:endParaRPr lang="ru-RU" sz="4000" smtClean="0">
              <a:solidFill>
                <a:srgbClr val="FF0066"/>
              </a:solidFill>
            </a:endParaRPr>
          </a:p>
        </p:txBody>
      </p:sp>
      <p:pic>
        <p:nvPicPr>
          <p:cNvPr id="19459" name="Picture 3" descr="L03p13p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268413"/>
            <a:ext cx="2914650" cy="2185987"/>
          </a:xfrm>
          <a:noFill/>
        </p:spPr>
      </p:pic>
      <p:pic>
        <p:nvPicPr>
          <p:cNvPr id="19460" name="Picture 4" descr="L03p12p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9350" y="4437063"/>
            <a:ext cx="2914650" cy="2185987"/>
          </a:xfrm>
          <a:noFill/>
        </p:spPr>
      </p:pic>
      <p:pic>
        <p:nvPicPr>
          <p:cNvPr id="19461" name="Picture 5" descr="L03p14p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11413" y="2349500"/>
            <a:ext cx="2916237" cy="2187575"/>
          </a:xfrm>
          <a:noFill/>
        </p:spPr>
      </p:pic>
      <p:pic>
        <p:nvPicPr>
          <p:cNvPr id="19462" name="Picture 6" descr="L03p14p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40200" y="3284538"/>
            <a:ext cx="2916238" cy="2187575"/>
          </a:xfrm>
          <a:noFill/>
        </p:spPr>
      </p:pic>
      <p:sp>
        <p:nvSpPr>
          <p:cNvPr id="19463" name="WordArt 8"/>
          <p:cNvSpPr>
            <a:spLocks noChangeArrowheads="1" noChangeShapeType="1" noTextEdit="1"/>
          </p:cNvSpPr>
          <p:nvPr/>
        </p:nvSpPr>
        <p:spPr bwMode="auto">
          <a:xfrm>
            <a:off x="3810000" y="1143000"/>
            <a:ext cx="4762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a-G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აერობიონტები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f136ecaac4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im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27320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L03p13p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133600"/>
            <a:ext cx="29146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L03p14p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3500438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L33p03p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437063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219200" y="228600"/>
            <a:ext cx="640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a-GE" sz="4800" b="1">
                <a:solidFill>
                  <a:srgbClr val="FF0066"/>
                </a:solidFill>
              </a:rPr>
              <a:t>წყალი</a:t>
            </a:r>
            <a:endParaRPr lang="ru-RU" sz="4800" b="1">
              <a:solidFill>
                <a:srgbClr val="FF0066"/>
              </a:solidFill>
            </a:endParaRPr>
          </a:p>
        </p:txBody>
      </p:sp>
      <p:sp>
        <p:nvSpPr>
          <p:cNvPr id="20490" name="WordArt 13"/>
          <p:cNvSpPr>
            <a:spLocks noChangeArrowheads="1" noChangeShapeType="1" noTextEdit="1"/>
          </p:cNvSpPr>
          <p:nvPr/>
        </p:nvSpPr>
        <p:spPr bwMode="auto">
          <a:xfrm>
            <a:off x="3733800" y="990600"/>
            <a:ext cx="4762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a-G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ჰიდრობიონტები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12010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608013" y="274638"/>
            <a:ext cx="7958137" cy="3286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a-GE" sz="3200" dirty="0" smtClean="0">
                <a:solidFill>
                  <a:srgbClr val="0000FF"/>
                </a:solidFill>
              </a:rPr>
              <a:t>ნიადაგი</a:t>
            </a:r>
            <a:endParaRPr lang="ru-RU" sz="3200" dirty="0" smtClean="0">
              <a:solidFill>
                <a:srgbClr val="0000FF"/>
              </a:solidFill>
            </a:endParaRPr>
          </a:p>
        </p:txBody>
      </p:sp>
      <p:sp>
        <p:nvSpPr>
          <p:cNvPr id="21508" name="WordArt 7"/>
          <p:cNvSpPr>
            <a:spLocks noChangeArrowheads="1" noChangeShapeType="1" noTextEdit="1"/>
          </p:cNvSpPr>
          <p:nvPr/>
        </p:nvSpPr>
        <p:spPr bwMode="auto">
          <a:xfrm>
            <a:off x="3733800" y="990600"/>
            <a:ext cx="4762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a-G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პედობიონტები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0923a07ce02ec9c6be4a521d7dd5a25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96100"/>
          </a:xfrm>
        </p:spPr>
      </p:pic>
      <p:sp>
        <p:nvSpPr>
          <p:cNvPr id="2253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</p:spPr>
        <p:txBody>
          <a:bodyPr/>
          <a:lstStyle/>
          <a:p>
            <a:pPr eaLnBrk="1" hangingPunct="1"/>
            <a:r>
              <a:rPr lang="ka-GE" sz="4000" smtClean="0">
                <a:solidFill>
                  <a:srgbClr val="FF0066"/>
                </a:solidFill>
              </a:rPr>
              <a:t>ორგანიზმი</a:t>
            </a:r>
            <a:endParaRPr lang="ru-RU" sz="4000" smtClean="0">
              <a:solidFill>
                <a:srgbClr val="FF0066"/>
              </a:solidFill>
            </a:endParaRPr>
          </a:p>
        </p:txBody>
      </p:sp>
      <p:pic>
        <p:nvPicPr>
          <p:cNvPr id="22532" name="Picture 4" descr="361110"/>
          <p:cNvPicPr>
            <a:picLocks noChangeAspect="1" noChangeArrowheads="1"/>
          </p:cNvPicPr>
          <p:nvPr/>
        </p:nvPicPr>
        <p:blipFill>
          <a:blip r:embed="rId3" cstate="print"/>
          <a:srcRect l="7608"/>
          <a:stretch>
            <a:fillRect/>
          </a:stretch>
        </p:blipFill>
        <p:spPr bwMode="auto">
          <a:xfrm>
            <a:off x="381000" y="19812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c11527105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981200"/>
            <a:ext cx="41148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WordArt 7"/>
          <p:cNvSpPr>
            <a:spLocks noChangeArrowheads="1" noChangeShapeType="1" noTextEdit="1"/>
          </p:cNvSpPr>
          <p:nvPr/>
        </p:nvSpPr>
        <p:spPr bwMode="auto">
          <a:xfrm>
            <a:off x="2209800" y="990600"/>
            <a:ext cx="4762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a-G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ენდობიონტები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0923a07ce02ec9c6be4a521d7dd5a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/>
          </p:cNvSpPr>
          <p:nvPr>
            <p:ph type="title" sz="quarter"/>
          </p:nvPr>
        </p:nvSpPr>
        <p:spPr>
          <a:xfrm>
            <a:off x="228600" y="274638"/>
            <a:ext cx="8686800" cy="715962"/>
          </a:xfrm>
          <a:noFill/>
        </p:spPr>
        <p:txBody>
          <a:bodyPr/>
          <a:lstStyle/>
          <a:p>
            <a:pPr eaLnBrk="1" hangingPunct="1"/>
            <a:r>
              <a:rPr lang="ka-GE" sz="2400" b="0" smtClean="0">
                <a:solidFill>
                  <a:schemeClr val="bg1"/>
                </a:solidFill>
              </a:rPr>
              <a:t>დავალება #1</a:t>
            </a:r>
            <a:r>
              <a:rPr lang="ru-RU" sz="2400" b="0" smtClean="0">
                <a:solidFill>
                  <a:schemeClr val="bg1"/>
                </a:solidFill>
              </a:rPr>
              <a:t/>
            </a:r>
            <a:br>
              <a:rPr lang="ru-RU" sz="2400" b="0" smtClean="0">
                <a:solidFill>
                  <a:schemeClr val="bg1"/>
                </a:solidFill>
              </a:rPr>
            </a:br>
            <a:r>
              <a:rPr lang="ka-GE" sz="2400" b="0" smtClean="0">
                <a:solidFill>
                  <a:schemeClr val="bg1"/>
                </a:solidFill>
              </a:rPr>
              <a:t>რომელ საარსებო გარემოში ცხოვრობენ ეს ორგანიზმები?</a:t>
            </a:r>
            <a:endParaRPr lang="ru-RU" sz="2800" smtClean="0">
              <a:solidFill>
                <a:schemeClr val="bg1"/>
              </a:solidFill>
            </a:endParaRPr>
          </a:p>
        </p:txBody>
      </p:sp>
      <p:pic>
        <p:nvPicPr>
          <p:cNvPr id="23556" name="Picture 3" descr="L03p14p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4114800"/>
            <a:ext cx="4105275" cy="2514600"/>
          </a:xfrm>
          <a:noFill/>
        </p:spPr>
      </p:pic>
      <p:pic>
        <p:nvPicPr>
          <p:cNvPr id="23557" name="Picture 6" descr="L03p13p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371600"/>
            <a:ext cx="4114800" cy="2476500"/>
          </a:xfrm>
          <a:noFill/>
        </p:spPr>
      </p:pic>
      <p:pic>
        <p:nvPicPr>
          <p:cNvPr id="23558" name="Picture 10" descr="071013_dok_octop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1373188"/>
            <a:ext cx="3962400" cy="2413000"/>
          </a:xfrm>
        </p:spPr>
      </p:pic>
      <p:pic>
        <p:nvPicPr>
          <p:cNvPr id="23559" name="Picture 12" descr="L03p13p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81000" y="4114800"/>
            <a:ext cx="4038600" cy="2514600"/>
          </a:xfrm>
          <a:noFill/>
        </p:spPr>
      </p:pic>
      <p:sp>
        <p:nvSpPr>
          <p:cNvPr id="23560" name="WordArt 13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190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3561" name="WordArt 14"/>
          <p:cNvSpPr>
            <a:spLocks noChangeArrowheads="1" noChangeShapeType="1" noTextEdit="1"/>
          </p:cNvSpPr>
          <p:nvPr/>
        </p:nvSpPr>
        <p:spPr bwMode="auto">
          <a:xfrm>
            <a:off x="4953000" y="1447800"/>
            <a:ext cx="266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3562" name="WordArt 15"/>
          <p:cNvSpPr>
            <a:spLocks noChangeArrowheads="1" noChangeShapeType="1" noTextEdit="1"/>
          </p:cNvSpPr>
          <p:nvPr/>
        </p:nvSpPr>
        <p:spPr bwMode="auto">
          <a:xfrm>
            <a:off x="609600" y="4419600"/>
            <a:ext cx="266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3563" name="WordArt 16"/>
          <p:cNvSpPr>
            <a:spLocks noChangeArrowheads="1" noChangeShapeType="1" noTextEdit="1"/>
          </p:cNvSpPr>
          <p:nvPr/>
        </p:nvSpPr>
        <p:spPr bwMode="auto">
          <a:xfrm>
            <a:off x="4953000" y="4191000"/>
            <a:ext cx="190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isiness_ID04">
  <a:themeElements>
    <a:clrScheme name="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uisiness_ID04">
  <a:themeElements>
    <a:clrScheme name="9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9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uisiness_ID04">
  <a:themeElements>
    <a:clrScheme name="10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0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uisiness_ID04">
  <a:themeElements>
    <a:clrScheme name="11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1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hipNature">
  <a:themeElements>
    <a:clrScheme name="ShipNa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ShipNa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pNa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ShipNature">
  <a:themeElements>
    <a:clrScheme name="1_ShipNa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ShipNa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pNa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uisiness_ID04">
  <a:themeElements>
    <a:clrScheme name="1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siness_ID04">
  <a:themeElements>
    <a:clrScheme name="2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2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uisiness_ID04">
  <a:themeElements>
    <a:clrScheme name="3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3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uisiness_ID04">
  <a:themeElements>
    <a:clrScheme name="4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4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uisiness_ID04">
  <a:themeElements>
    <a:clrScheme name="5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5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uisiness_ID04">
  <a:themeElements>
    <a:clrScheme name="6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6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uisiness_ID04">
  <a:themeElements>
    <a:clrScheme name="7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7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uisiness_ID04">
  <a:themeElements>
    <a:clrScheme name="8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8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10362649</Template>
  <TotalTime>831</TotalTime>
  <Words>299</Words>
  <Application>Microsoft Office PowerPoint</Application>
  <PresentationFormat>On-screen Show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Buisiness_ID04</vt:lpstr>
      <vt:lpstr>1_Buisiness_ID04</vt:lpstr>
      <vt:lpstr>2_Buisiness_ID04</vt:lpstr>
      <vt:lpstr>3_Buisiness_ID04</vt:lpstr>
      <vt:lpstr>4_Buisiness_ID04</vt:lpstr>
      <vt:lpstr>5_Buisiness_ID04</vt:lpstr>
      <vt:lpstr>6_Buisiness_ID04</vt:lpstr>
      <vt:lpstr>7_Buisiness_ID04</vt:lpstr>
      <vt:lpstr>8_Buisiness_ID04</vt:lpstr>
      <vt:lpstr>9_Buisiness_ID04</vt:lpstr>
      <vt:lpstr>10_Buisiness_ID04</vt:lpstr>
      <vt:lpstr>11_Buisiness_ID04</vt:lpstr>
      <vt:lpstr>ShipNature</vt:lpstr>
      <vt:lpstr>1_ShipNature</vt:lpstr>
      <vt:lpstr>ორგანიზმის საარსებო გარემო და მისი ფაქტორები</vt:lpstr>
      <vt:lpstr>ერნესტ ჰენკელი</vt:lpstr>
      <vt:lpstr>გარემომცველი სამყარო</vt:lpstr>
      <vt:lpstr>PowerPoint Presentation</vt:lpstr>
      <vt:lpstr>ხმელეთი-ჰაერი</vt:lpstr>
      <vt:lpstr>PowerPoint Presentation</vt:lpstr>
      <vt:lpstr>ნიადაგი</vt:lpstr>
      <vt:lpstr>ორგანიზმი</vt:lpstr>
      <vt:lpstr>დავალება #1 რომელ საარსებო გარემოში ცხოვრობენ ეს ორგანიზმები?</vt:lpstr>
      <vt:lpstr>დავალება #2 რომელ საარსებო გარემოში ცხოვრობენ ეს ორგანიზმები?</vt:lpstr>
      <vt:lpstr> ორგანიზმების სხვადასხვა საარსებო გარემოს შესწავლა</vt:lpstr>
      <vt:lpstr>ეკოლოგიური ფაქტორი</vt:lpstr>
      <vt:lpstr>PowerPoint Presentation</vt:lpstr>
      <vt:lpstr>აბიოტური ფაქტორები</vt:lpstr>
      <vt:lpstr>ბიოტური ფაქტორები- ცოცხალ ორგანიზმთა ურთიერთქმედების ნებისმიერი ფორმა</vt:lpstr>
      <vt:lpstr> ანთროპოგენური ფაქტორი-ადამიანის ზემოქმედება ბიოტურ და აბიოტურ ფაქტორებზე</vt:lpstr>
      <vt:lpstr>PowerPoint Presentation</vt:lpstr>
      <vt:lpstr>ეკოლოგიური ტოლერანტობა</vt:lpstr>
      <vt:lpstr>ეკოლოგიური ფაქტორების ზემოქმედება ორგანიზმზე</vt:lpstr>
      <vt:lpstr>PowerPoint Presentation</vt:lpstr>
      <vt:lpstr>შემზღუდველი ფაქტორი </vt:lpstr>
      <vt:lpstr>ადაპტაცია -არახელსაყრელ ეკოლოგიურ ფაქტორებთან შეგუება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Rusudan Tedoradze</dc:creator>
  <cp:lastModifiedBy>n_ingorokhva</cp:lastModifiedBy>
  <cp:revision>31</cp:revision>
  <cp:lastPrinted>1601-01-01T00:00:00Z</cp:lastPrinted>
  <dcterms:created xsi:type="dcterms:W3CDTF">1601-01-01T00:00:00Z</dcterms:created>
  <dcterms:modified xsi:type="dcterms:W3CDTF">2012-05-07T09:24:41Z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