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8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0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2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8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1B9A-2BFD-4850-8C73-6735D8653F2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E4CE-31C1-4198-990D-D6C7B94A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7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2015-12-27T08:39:35Z</dcterms:created>
  <dcterms:modified xsi:type="dcterms:W3CDTF">2015-12-27T08:47:42Z</dcterms:modified>
</cp:coreProperties>
</file>