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63"/>
  </p:notesMasterIdLst>
  <p:handoutMasterIdLst>
    <p:handoutMasterId r:id="rId64"/>
  </p:handoutMasterIdLst>
  <p:sldIdLst>
    <p:sldId id="256" r:id="rId2"/>
    <p:sldId id="309" r:id="rId3"/>
    <p:sldId id="260" r:id="rId4"/>
    <p:sldId id="261" r:id="rId5"/>
    <p:sldId id="262" r:id="rId6"/>
    <p:sldId id="341" r:id="rId7"/>
    <p:sldId id="342" r:id="rId8"/>
    <p:sldId id="344" r:id="rId9"/>
    <p:sldId id="343" r:id="rId10"/>
    <p:sldId id="264" r:id="rId11"/>
    <p:sldId id="282" r:id="rId12"/>
    <p:sldId id="276" r:id="rId13"/>
    <p:sldId id="268" r:id="rId14"/>
    <p:sldId id="278" r:id="rId15"/>
    <p:sldId id="277" r:id="rId16"/>
    <p:sldId id="271" r:id="rId17"/>
    <p:sldId id="272" r:id="rId18"/>
    <p:sldId id="279" r:id="rId19"/>
    <p:sldId id="280" r:id="rId20"/>
    <p:sldId id="305" r:id="rId21"/>
    <p:sldId id="281" r:id="rId22"/>
    <p:sldId id="283" r:id="rId23"/>
    <p:sldId id="284" r:id="rId24"/>
    <p:sldId id="286" r:id="rId25"/>
    <p:sldId id="287" r:id="rId26"/>
    <p:sldId id="288" r:id="rId27"/>
    <p:sldId id="289" r:id="rId28"/>
    <p:sldId id="291" r:id="rId29"/>
    <p:sldId id="292" r:id="rId30"/>
    <p:sldId id="308" r:id="rId31"/>
    <p:sldId id="306" r:id="rId32"/>
    <p:sldId id="296" r:id="rId33"/>
    <p:sldId id="297" r:id="rId34"/>
    <p:sldId id="302" r:id="rId35"/>
    <p:sldId id="303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25" r:id="rId44"/>
    <p:sldId id="339" r:id="rId45"/>
    <p:sldId id="326" r:id="rId46"/>
    <p:sldId id="320" r:id="rId47"/>
    <p:sldId id="327" r:id="rId48"/>
    <p:sldId id="330" r:id="rId49"/>
    <p:sldId id="322" r:id="rId50"/>
    <p:sldId id="340" r:id="rId51"/>
    <p:sldId id="346" r:id="rId52"/>
    <p:sldId id="345" r:id="rId53"/>
    <p:sldId id="323" r:id="rId54"/>
    <p:sldId id="328" r:id="rId55"/>
    <p:sldId id="332" r:id="rId56"/>
    <p:sldId id="350" r:id="rId57"/>
    <p:sldId id="351" r:id="rId58"/>
    <p:sldId id="348" r:id="rId59"/>
    <p:sldId id="349" r:id="rId60"/>
    <p:sldId id="352" r:id="rId61"/>
    <p:sldId id="337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32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370" autoAdjust="0"/>
    <p:restoredTop sz="94660"/>
  </p:normalViewPr>
  <p:slideViewPr>
    <p:cSldViewPr>
      <p:cViewPr varScale="1">
        <p:scale>
          <a:sx n="73" d="100"/>
          <a:sy n="73" d="100"/>
        </p:scale>
        <p:origin x="-8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C8261-8E01-4F60-995C-9FE34C8E8B8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5A5054-8C29-497E-B657-3796302BCB67}">
      <dgm:prSet phldrT="[Text]"/>
      <dgm:spPr/>
      <dgm:t>
        <a:bodyPr/>
        <a:lstStyle/>
        <a:p>
          <a:r>
            <a:rPr lang="en-US" dirty="0" err="1" smtClean="0">
              <a:latin typeface="AcadNusx" pitchFamily="2" charset="0"/>
            </a:rPr>
            <a:t>cocxali</a:t>
          </a:r>
          <a:r>
            <a:rPr lang="en-US" dirty="0" smtClean="0">
              <a:latin typeface="AcadNusx" pitchFamily="2" charset="0"/>
            </a:rPr>
            <a:t> </a:t>
          </a:r>
          <a:r>
            <a:rPr lang="en-US" dirty="0" err="1" smtClean="0">
              <a:latin typeface="AcadNusx" pitchFamily="2" charset="0"/>
            </a:rPr>
            <a:t>organizmebi</a:t>
          </a:r>
          <a:endParaRPr lang="ru-RU" dirty="0"/>
        </a:p>
      </dgm:t>
    </dgm:pt>
    <dgm:pt modelId="{B3C9E5E9-ABB1-4BF9-9883-8384AC34D5BC}" type="parTrans" cxnId="{C91EC212-CC69-4D5E-9956-82AFF9F32865}">
      <dgm:prSet/>
      <dgm:spPr/>
      <dgm:t>
        <a:bodyPr/>
        <a:lstStyle/>
        <a:p>
          <a:endParaRPr lang="ru-RU"/>
        </a:p>
      </dgm:t>
    </dgm:pt>
    <dgm:pt modelId="{5C56892A-DFE2-496A-991D-5248E7C3378F}" type="sibTrans" cxnId="{C91EC212-CC69-4D5E-9956-82AFF9F32865}">
      <dgm:prSet/>
      <dgm:spPr/>
      <dgm:t>
        <a:bodyPr/>
        <a:lstStyle/>
        <a:p>
          <a:endParaRPr lang="ru-RU"/>
        </a:p>
      </dgm:t>
    </dgm:pt>
    <dgm:pt modelId="{2117D0BF-EC3F-4BA8-94CD-E67BBB26DB0F}">
      <dgm:prSet phldrT="[Text]"/>
      <dgm:spPr/>
      <dgm:t>
        <a:bodyPr/>
        <a:lstStyle/>
        <a:p>
          <a:r>
            <a:rPr lang="en-US" dirty="0" err="1" smtClean="0">
              <a:latin typeface="AcadNusx" pitchFamily="2" charset="0"/>
            </a:rPr>
            <a:t>cxovelebi</a:t>
          </a:r>
          <a:endParaRPr lang="ru-RU" dirty="0"/>
        </a:p>
      </dgm:t>
    </dgm:pt>
    <dgm:pt modelId="{C3C22799-F3E6-4538-AF2F-FA37394D31FD}" type="parTrans" cxnId="{907547C6-954E-4119-8D8B-5102745E020C}">
      <dgm:prSet/>
      <dgm:spPr/>
      <dgm:t>
        <a:bodyPr/>
        <a:lstStyle/>
        <a:p>
          <a:endParaRPr lang="ru-RU"/>
        </a:p>
      </dgm:t>
    </dgm:pt>
    <dgm:pt modelId="{BD6AE50B-4E72-4EF6-BE46-570F6D4EDF20}" type="sibTrans" cxnId="{907547C6-954E-4119-8D8B-5102745E020C}">
      <dgm:prSet/>
      <dgm:spPr/>
      <dgm:t>
        <a:bodyPr/>
        <a:lstStyle/>
        <a:p>
          <a:endParaRPr lang="ru-RU"/>
        </a:p>
      </dgm:t>
    </dgm:pt>
    <dgm:pt modelId="{3BC06BC8-DF0E-4EA1-98A9-A02EDC0A8415}">
      <dgm:prSet phldrT="[Text]"/>
      <dgm:spPr/>
      <dgm:t>
        <a:bodyPr/>
        <a:lstStyle/>
        <a:p>
          <a:r>
            <a:rPr lang="en-US" dirty="0" err="1" smtClean="0">
              <a:latin typeface="AcadNusx" pitchFamily="2" charset="0"/>
            </a:rPr>
            <a:t>Tevzebi</a:t>
          </a:r>
          <a:endParaRPr lang="ru-RU" dirty="0"/>
        </a:p>
      </dgm:t>
    </dgm:pt>
    <dgm:pt modelId="{F035D2B0-741F-4637-92DE-FC4B083E245E}" type="parTrans" cxnId="{13AFDA77-8843-4AEE-8918-F0FDAFB9CD53}">
      <dgm:prSet/>
      <dgm:spPr/>
      <dgm:t>
        <a:bodyPr/>
        <a:lstStyle/>
        <a:p>
          <a:endParaRPr lang="ru-RU"/>
        </a:p>
      </dgm:t>
    </dgm:pt>
    <dgm:pt modelId="{CE32226A-6723-4EC3-92F2-3D93E58F99DD}" type="sibTrans" cxnId="{13AFDA77-8843-4AEE-8918-F0FDAFB9CD53}">
      <dgm:prSet/>
      <dgm:spPr/>
      <dgm:t>
        <a:bodyPr/>
        <a:lstStyle/>
        <a:p>
          <a:endParaRPr lang="ru-RU"/>
        </a:p>
      </dgm:t>
    </dgm:pt>
    <dgm:pt modelId="{8B7D1ECE-C276-48C6-A018-01B6600E7F54}">
      <dgm:prSet phldrT="[Text]"/>
      <dgm:spPr/>
      <dgm:t>
        <a:bodyPr/>
        <a:lstStyle/>
        <a:p>
          <a:r>
            <a:rPr lang="en-US" dirty="0" err="1" smtClean="0">
              <a:latin typeface="AcadNusx" pitchFamily="2" charset="0"/>
            </a:rPr>
            <a:t>adamianebi</a:t>
          </a:r>
          <a:endParaRPr lang="ru-RU" dirty="0"/>
        </a:p>
      </dgm:t>
    </dgm:pt>
    <dgm:pt modelId="{B3EE01B4-1D8A-41E1-AA5B-59725A752199}" type="parTrans" cxnId="{D07F0041-3DBA-4A4D-BE28-63872DD87830}">
      <dgm:prSet/>
      <dgm:spPr/>
      <dgm:t>
        <a:bodyPr/>
        <a:lstStyle/>
        <a:p>
          <a:endParaRPr lang="ru-RU"/>
        </a:p>
      </dgm:t>
    </dgm:pt>
    <dgm:pt modelId="{6ECEA7E5-A163-4B1D-96B0-3E9B9414F909}" type="sibTrans" cxnId="{D07F0041-3DBA-4A4D-BE28-63872DD87830}">
      <dgm:prSet/>
      <dgm:spPr/>
      <dgm:t>
        <a:bodyPr/>
        <a:lstStyle/>
        <a:p>
          <a:endParaRPr lang="ru-RU"/>
        </a:p>
      </dgm:t>
    </dgm:pt>
    <dgm:pt modelId="{4C218A25-EC44-473C-8A41-73E6E61DB088}">
      <dgm:prSet phldrT="[Text]"/>
      <dgm:spPr/>
      <dgm:t>
        <a:bodyPr/>
        <a:lstStyle/>
        <a:p>
          <a:r>
            <a:rPr lang="en-US" smtClean="0">
              <a:latin typeface="AcadNusx" pitchFamily="2" charset="0"/>
            </a:rPr>
            <a:t>umartivesebi</a:t>
          </a:r>
          <a:endParaRPr lang="ru-RU" dirty="0"/>
        </a:p>
      </dgm:t>
    </dgm:pt>
    <dgm:pt modelId="{DA7878BB-24A8-45F5-84AB-7E8405943C2B}" type="parTrans" cxnId="{469D89CB-56ED-4ED0-B76F-A8FDE71B2601}">
      <dgm:prSet/>
      <dgm:spPr/>
      <dgm:t>
        <a:bodyPr/>
        <a:lstStyle/>
        <a:p>
          <a:endParaRPr lang="ru-RU"/>
        </a:p>
      </dgm:t>
    </dgm:pt>
    <dgm:pt modelId="{E6AA1B01-34B0-49E8-B660-C93F18C819DB}" type="sibTrans" cxnId="{469D89CB-56ED-4ED0-B76F-A8FDE71B2601}">
      <dgm:prSet/>
      <dgm:spPr/>
      <dgm:t>
        <a:bodyPr/>
        <a:lstStyle/>
        <a:p>
          <a:endParaRPr lang="ru-RU"/>
        </a:p>
      </dgm:t>
    </dgm:pt>
    <dgm:pt modelId="{FDAE0762-4780-41D7-89A6-7A739296FA82}">
      <dgm:prSet phldrT="[Text]"/>
      <dgm:spPr/>
      <dgm:t>
        <a:bodyPr/>
        <a:lstStyle/>
        <a:p>
          <a:r>
            <a:rPr lang="en-US" dirty="0" err="1" smtClean="0">
              <a:latin typeface="AcadNusx" pitchFamily="2" charset="0"/>
            </a:rPr>
            <a:t>baqteriebi</a:t>
          </a:r>
          <a:endParaRPr lang="ru-RU" dirty="0"/>
        </a:p>
      </dgm:t>
    </dgm:pt>
    <dgm:pt modelId="{8AB3EC3E-2CC1-48F0-9E0D-2A1822BAAE82}" type="parTrans" cxnId="{615DC521-3207-4D03-AA15-4A0E7CA16AF6}">
      <dgm:prSet/>
      <dgm:spPr/>
      <dgm:t>
        <a:bodyPr/>
        <a:lstStyle/>
        <a:p>
          <a:endParaRPr lang="ru-RU"/>
        </a:p>
      </dgm:t>
    </dgm:pt>
    <dgm:pt modelId="{A31E1E6D-CA98-4EF9-BD0F-D2E236FD11F5}" type="sibTrans" cxnId="{615DC521-3207-4D03-AA15-4A0E7CA16AF6}">
      <dgm:prSet/>
      <dgm:spPr/>
      <dgm:t>
        <a:bodyPr/>
        <a:lstStyle/>
        <a:p>
          <a:endParaRPr lang="ru-RU"/>
        </a:p>
      </dgm:t>
    </dgm:pt>
    <dgm:pt modelId="{22B762A0-5798-4C31-B747-0E91D59816F7}">
      <dgm:prSet phldrT="[Text]"/>
      <dgm:spPr/>
      <dgm:t>
        <a:bodyPr/>
        <a:lstStyle/>
        <a:p>
          <a:r>
            <a:rPr lang="en-US" dirty="0" err="1" smtClean="0">
              <a:latin typeface="AcadNusx" pitchFamily="2" charset="0"/>
            </a:rPr>
            <a:t>sokoebi</a:t>
          </a:r>
          <a:endParaRPr lang="ru-RU" dirty="0"/>
        </a:p>
      </dgm:t>
    </dgm:pt>
    <dgm:pt modelId="{621EF2EF-CAC3-458F-B5C9-4E14019A8196}" type="parTrans" cxnId="{FD48BC7F-8380-4211-A7FB-D73885E46733}">
      <dgm:prSet/>
      <dgm:spPr/>
      <dgm:t>
        <a:bodyPr/>
        <a:lstStyle/>
        <a:p>
          <a:endParaRPr lang="ru-RU"/>
        </a:p>
      </dgm:t>
    </dgm:pt>
    <dgm:pt modelId="{2C515839-5B0C-41FD-A243-2819E7E5C08A}" type="sibTrans" cxnId="{FD48BC7F-8380-4211-A7FB-D73885E46733}">
      <dgm:prSet/>
      <dgm:spPr/>
      <dgm:t>
        <a:bodyPr/>
        <a:lstStyle/>
        <a:p>
          <a:endParaRPr lang="ru-RU"/>
        </a:p>
      </dgm:t>
    </dgm:pt>
    <dgm:pt modelId="{D6308822-1B01-4B51-A7F0-AAC9A6FB38C4}">
      <dgm:prSet phldrT="[Text]"/>
      <dgm:spPr/>
      <dgm:t>
        <a:bodyPr/>
        <a:lstStyle/>
        <a:p>
          <a:r>
            <a:rPr lang="ka-GE" dirty="0" smtClean="0"/>
            <a:t>მიკროორგანიზმები</a:t>
          </a:r>
          <a:endParaRPr lang="ru-RU" dirty="0"/>
        </a:p>
      </dgm:t>
    </dgm:pt>
    <dgm:pt modelId="{0DE361D0-41D8-4108-924D-3A6EFE5EFB0E}" type="parTrans" cxnId="{B23232E4-B988-4DDE-A740-E94ADE71C9D7}">
      <dgm:prSet/>
      <dgm:spPr/>
      <dgm:t>
        <a:bodyPr/>
        <a:lstStyle/>
        <a:p>
          <a:endParaRPr lang="ru-RU"/>
        </a:p>
      </dgm:t>
    </dgm:pt>
    <dgm:pt modelId="{7A72A502-9BA3-4D91-9193-90A7280ED693}" type="sibTrans" cxnId="{B23232E4-B988-4DDE-A740-E94ADE71C9D7}">
      <dgm:prSet/>
      <dgm:spPr/>
      <dgm:t>
        <a:bodyPr/>
        <a:lstStyle/>
        <a:p>
          <a:endParaRPr lang="ru-RU"/>
        </a:p>
      </dgm:t>
    </dgm:pt>
    <dgm:pt modelId="{8E66E782-7582-4594-B1D6-898ED87C5F5C}">
      <dgm:prSet phldrT="[Text]"/>
      <dgm:spPr/>
      <dgm:t>
        <a:bodyPr/>
        <a:lstStyle/>
        <a:p>
          <a:r>
            <a:rPr lang="en-US" smtClean="0">
              <a:latin typeface="AcadNusx" pitchFamily="2" charset="0"/>
            </a:rPr>
            <a:t>frinvelebi</a:t>
          </a:r>
          <a:endParaRPr lang="ru-RU" dirty="0"/>
        </a:p>
      </dgm:t>
    </dgm:pt>
    <dgm:pt modelId="{82200ABA-6F19-4C1F-BAEB-B22B475F4161}" type="parTrans" cxnId="{92E5024A-5C1C-46F1-A9CA-6C9AE86E1BE5}">
      <dgm:prSet/>
      <dgm:spPr/>
      <dgm:t>
        <a:bodyPr/>
        <a:lstStyle/>
        <a:p>
          <a:endParaRPr lang="ru-RU"/>
        </a:p>
      </dgm:t>
    </dgm:pt>
    <dgm:pt modelId="{B35D8AA0-2F00-4557-8920-4E9CC085273B}" type="sibTrans" cxnId="{92E5024A-5C1C-46F1-A9CA-6C9AE86E1BE5}">
      <dgm:prSet/>
      <dgm:spPr/>
      <dgm:t>
        <a:bodyPr/>
        <a:lstStyle/>
        <a:p>
          <a:endParaRPr lang="ru-RU"/>
        </a:p>
      </dgm:t>
    </dgm:pt>
    <dgm:pt modelId="{84D2DEA4-7491-4F9A-81E3-AF259F699F92}">
      <dgm:prSet phldrT="[Text]"/>
      <dgm:spPr/>
      <dgm:t>
        <a:bodyPr/>
        <a:lstStyle/>
        <a:p>
          <a:r>
            <a:rPr lang="en-US" dirty="0" err="1" smtClean="0">
              <a:latin typeface="AcadNusx" pitchFamily="2" charset="0"/>
            </a:rPr>
            <a:t>mwerebi</a:t>
          </a:r>
          <a:endParaRPr lang="ru-RU" dirty="0"/>
        </a:p>
      </dgm:t>
    </dgm:pt>
    <dgm:pt modelId="{E2D5F2DC-DB30-464D-BA12-63D5D777B6B6}" type="parTrans" cxnId="{DFD5C194-63C5-407F-BD22-D27EB83185B8}">
      <dgm:prSet/>
      <dgm:spPr/>
      <dgm:t>
        <a:bodyPr/>
        <a:lstStyle/>
        <a:p>
          <a:endParaRPr lang="ru-RU"/>
        </a:p>
      </dgm:t>
    </dgm:pt>
    <dgm:pt modelId="{34D31836-AD2B-40FE-A97F-10EF27AB2DED}" type="sibTrans" cxnId="{DFD5C194-63C5-407F-BD22-D27EB83185B8}">
      <dgm:prSet/>
      <dgm:spPr/>
      <dgm:t>
        <a:bodyPr/>
        <a:lstStyle/>
        <a:p>
          <a:endParaRPr lang="ru-RU"/>
        </a:p>
      </dgm:t>
    </dgm:pt>
    <dgm:pt modelId="{5901DAB0-A086-45F2-99B5-DB616054A27D}">
      <dgm:prSet phldrT="[Text]"/>
      <dgm:spPr/>
      <dgm:t>
        <a:bodyPr/>
        <a:lstStyle/>
        <a:p>
          <a:r>
            <a:rPr lang="en-US" dirty="0" err="1" smtClean="0">
              <a:latin typeface="AcadNusx" pitchFamily="2" charset="0"/>
            </a:rPr>
            <a:t>lurj-mwvane</a:t>
          </a:r>
          <a:r>
            <a:rPr lang="en-US" dirty="0" smtClean="0">
              <a:latin typeface="AcadNusx" pitchFamily="2" charset="0"/>
            </a:rPr>
            <a:t> </a:t>
          </a:r>
          <a:r>
            <a:rPr lang="en-US" dirty="0" err="1" smtClean="0">
              <a:latin typeface="AcadNusx" pitchFamily="2" charset="0"/>
            </a:rPr>
            <a:t>wyalmcenareebi</a:t>
          </a:r>
          <a:endParaRPr lang="ru-RU" dirty="0"/>
        </a:p>
      </dgm:t>
    </dgm:pt>
    <dgm:pt modelId="{4869BA9C-59B8-4E63-9A89-A9E81CA269A1}" type="parTrans" cxnId="{0CC7B4C5-87C0-4ACE-AAA5-878182CEF948}">
      <dgm:prSet/>
      <dgm:spPr/>
      <dgm:t>
        <a:bodyPr/>
        <a:lstStyle/>
        <a:p>
          <a:endParaRPr lang="ru-RU"/>
        </a:p>
      </dgm:t>
    </dgm:pt>
    <dgm:pt modelId="{ABBAE5B2-980C-40E8-9F8B-341C9037EE4A}" type="sibTrans" cxnId="{0CC7B4C5-87C0-4ACE-AAA5-878182CEF948}">
      <dgm:prSet/>
      <dgm:spPr/>
      <dgm:t>
        <a:bodyPr/>
        <a:lstStyle/>
        <a:p>
          <a:endParaRPr lang="ru-RU"/>
        </a:p>
      </dgm:t>
    </dgm:pt>
    <dgm:pt modelId="{424BC70C-C5E1-4A40-BFFB-DFD883729A83}">
      <dgm:prSet phldrT="[Text]"/>
      <dgm:spPr/>
      <dgm:t>
        <a:bodyPr/>
        <a:lstStyle/>
        <a:p>
          <a:r>
            <a:rPr lang="en-US" dirty="0" err="1" smtClean="0">
              <a:latin typeface="AcadNusx" pitchFamily="2" charset="0"/>
            </a:rPr>
            <a:t>mcenareebi</a:t>
          </a:r>
          <a:endParaRPr lang="ru-RU" dirty="0"/>
        </a:p>
      </dgm:t>
    </dgm:pt>
    <dgm:pt modelId="{9CDB813B-B1EF-40D6-B1C2-B60489728F3B}" type="parTrans" cxnId="{F8BD8176-B3B1-45D0-A8A3-646071AB2C1F}">
      <dgm:prSet/>
      <dgm:spPr/>
      <dgm:t>
        <a:bodyPr/>
        <a:lstStyle/>
        <a:p>
          <a:endParaRPr lang="ru-RU"/>
        </a:p>
      </dgm:t>
    </dgm:pt>
    <dgm:pt modelId="{9A03174D-04D1-4BFA-9246-AA86B3B9CB9F}" type="sibTrans" cxnId="{F8BD8176-B3B1-45D0-A8A3-646071AB2C1F}">
      <dgm:prSet/>
      <dgm:spPr/>
      <dgm:t>
        <a:bodyPr/>
        <a:lstStyle/>
        <a:p>
          <a:endParaRPr lang="ru-RU"/>
        </a:p>
      </dgm:t>
    </dgm:pt>
    <dgm:pt modelId="{F45643F0-CD7F-40E6-82F5-4A857B1CAAF3}" type="pres">
      <dgm:prSet presAssocID="{BF6C8261-8E01-4F60-995C-9FE34C8E8B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650285C-DD1D-4497-93C4-15FF9B5BC83E}" type="pres">
      <dgm:prSet presAssocID="{F85A5054-8C29-497E-B657-3796302BCB67}" presName="hierRoot1" presStyleCnt="0">
        <dgm:presLayoutVars>
          <dgm:hierBranch val="init"/>
        </dgm:presLayoutVars>
      </dgm:prSet>
      <dgm:spPr/>
    </dgm:pt>
    <dgm:pt modelId="{F80A772D-C40C-413A-BE48-45EC8D5CABE8}" type="pres">
      <dgm:prSet presAssocID="{F85A5054-8C29-497E-B657-3796302BCB67}" presName="rootComposite1" presStyleCnt="0"/>
      <dgm:spPr/>
    </dgm:pt>
    <dgm:pt modelId="{233ED315-B27E-47B9-A199-371E316A522B}" type="pres">
      <dgm:prSet presAssocID="{F85A5054-8C29-497E-B657-3796302BCB6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096E42-31B9-4B0E-A8B3-A58A42E44138}" type="pres">
      <dgm:prSet presAssocID="{F85A5054-8C29-497E-B657-3796302BCB6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D323853-CB86-46E3-B9B5-CCFD2C6EC3C9}" type="pres">
      <dgm:prSet presAssocID="{F85A5054-8C29-497E-B657-3796302BCB67}" presName="hierChild2" presStyleCnt="0"/>
      <dgm:spPr/>
    </dgm:pt>
    <dgm:pt modelId="{B6E6B5E3-639F-40ED-961D-2809D086E5DE}" type="pres">
      <dgm:prSet presAssocID="{C3C22799-F3E6-4538-AF2F-FA37394D31FD}" presName="Name37" presStyleLbl="parChTrans1D2" presStyleIdx="0" presStyleCnt="5"/>
      <dgm:spPr/>
      <dgm:t>
        <a:bodyPr/>
        <a:lstStyle/>
        <a:p>
          <a:endParaRPr lang="en-US"/>
        </a:p>
      </dgm:t>
    </dgm:pt>
    <dgm:pt modelId="{BD8D5DB9-6122-4D8D-BCF0-96DD4BF25405}" type="pres">
      <dgm:prSet presAssocID="{2117D0BF-EC3F-4BA8-94CD-E67BBB26DB0F}" presName="hierRoot2" presStyleCnt="0">
        <dgm:presLayoutVars>
          <dgm:hierBranch val="init"/>
        </dgm:presLayoutVars>
      </dgm:prSet>
      <dgm:spPr/>
    </dgm:pt>
    <dgm:pt modelId="{72EB2D8F-FBFC-491F-997B-493148B06A69}" type="pres">
      <dgm:prSet presAssocID="{2117D0BF-EC3F-4BA8-94CD-E67BBB26DB0F}" presName="rootComposite" presStyleCnt="0"/>
      <dgm:spPr/>
    </dgm:pt>
    <dgm:pt modelId="{06468483-E27B-4AC3-BB70-E035639149C8}" type="pres">
      <dgm:prSet presAssocID="{2117D0BF-EC3F-4BA8-94CD-E67BBB26DB0F}" presName="rootText" presStyleLbl="node2" presStyleIdx="0" presStyleCnt="5" custLinFactX="100000" custLinFactY="581" custLinFactNeighborX="138517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721034-A478-4FFE-8F1B-D6C765BF3C01}" type="pres">
      <dgm:prSet presAssocID="{2117D0BF-EC3F-4BA8-94CD-E67BBB26DB0F}" presName="rootConnector" presStyleLbl="node2" presStyleIdx="0" presStyleCnt="5"/>
      <dgm:spPr/>
      <dgm:t>
        <a:bodyPr/>
        <a:lstStyle/>
        <a:p>
          <a:endParaRPr lang="en-US"/>
        </a:p>
      </dgm:t>
    </dgm:pt>
    <dgm:pt modelId="{796273BD-D9AD-4FEE-BD44-6C87304EF692}" type="pres">
      <dgm:prSet presAssocID="{2117D0BF-EC3F-4BA8-94CD-E67BBB26DB0F}" presName="hierChild4" presStyleCnt="0"/>
      <dgm:spPr/>
    </dgm:pt>
    <dgm:pt modelId="{40935FFF-EB92-464C-B761-9B4437C0C90F}" type="pres">
      <dgm:prSet presAssocID="{F035D2B0-741F-4637-92DE-FC4B083E245E}" presName="Name37" presStyleLbl="parChTrans1D3" presStyleIdx="0" presStyleCnt="6"/>
      <dgm:spPr/>
      <dgm:t>
        <a:bodyPr/>
        <a:lstStyle/>
        <a:p>
          <a:endParaRPr lang="en-US"/>
        </a:p>
      </dgm:t>
    </dgm:pt>
    <dgm:pt modelId="{C8FA33B8-8C79-47FB-BFF0-885DFBC4FEF9}" type="pres">
      <dgm:prSet presAssocID="{3BC06BC8-DF0E-4EA1-98A9-A02EDC0A8415}" presName="hierRoot2" presStyleCnt="0">
        <dgm:presLayoutVars>
          <dgm:hierBranch val="init"/>
        </dgm:presLayoutVars>
      </dgm:prSet>
      <dgm:spPr/>
    </dgm:pt>
    <dgm:pt modelId="{A94DBA65-7503-48FD-9B86-166C1F79D348}" type="pres">
      <dgm:prSet presAssocID="{3BC06BC8-DF0E-4EA1-98A9-A02EDC0A8415}" presName="rootComposite" presStyleCnt="0"/>
      <dgm:spPr/>
    </dgm:pt>
    <dgm:pt modelId="{AD3907F9-0A63-4E7E-AA09-A9201B872BE9}" type="pres">
      <dgm:prSet presAssocID="{3BC06BC8-DF0E-4EA1-98A9-A02EDC0A8415}" presName="rootText" presStyleLbl="node3" presStyleIdx="0" presStyleCnt="6" custLinFactY="100000" custLinFactNeighborX="96779" custLinFactNeighborY="1326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49ABAB-E3E1-4692-BAB6-EC186844F8D6}" type="pres">
      <dgm:prSet presAssocID="{3BC06BC8-DF0E-4EA1-98A9-A02EDC0A8415}" presName="rootConnector" presStyleLbl="node3" presStyleIdx="0" presStyleCnt="6"/>
      <dgm:spPr/>
      <dgm:t>
        <a:bodyPr/>
        <a:lstStyle/>
        <a:p>
          <a:endParaRPr lang="en-US"/>
        </a:p>
      </dgm:t>
    </dgm:pt>
    <dgm:pt modelId="{6FFCE654-3476-4ED3-85D6-5C21721D29F5}" type="pres">
      <dgm:prSet presAssocID="{3BC06BC8-DF0E-4EA1-98A9-A02EDC0A8415}" presName="hierChild4" presStyleCnt="0"/>
      <dgm:spPr/>
    </dgm:pt>
    <dgm:pt modelId="{B3AD2FC7-A803-40C1-A0E9-47B83A381355}" type="pres">
      <dgm:prSet presAssocID="{3BC06BC8-DF0E-4EA1-98A9-A02EDC0A8415}" presName="hierChild5" presStyleCnt="0"/>
      <dgm:spPr/>
    </dgm:pt>
    <dgm:pt modelId="{48830E51-EFDF-45B2-B616-8D23936BFB2D}" type="pres">
      <dgm:prSet presAssocID="{82200ABA-6F19-4C1F-BAEB-B22B475F4161}" presName="Name37" presStyleLbl="parChTrans1D3" presStyleIdx="1" presStyleCnt="6"/>
      <dgm:spPr/>
      <dgm:t>
        <a:bodyPr/>
        <a:lstStyle/>
        <a:p>
          <a:endParaRPr lang="en-US"/>
        </a:p>
      </dgm:t>
    </dgm:pt>
    <dgm:pt modelId="{CD459E9B-86D7-462D-A04C-EEB23F9FFFF9}" type="pres">
      <dgm:prSet presAssocID="{8E66E782-7582-4594-B1D6-898ED87C5F5C}" presName="hierRoot2" presStyleCnt="0">
        <dgm:presLayoutVars>
          <dgm:hierBranch val="init"/>
        </dgm:presLayoutVars>
      </dgm:prSet>
      <dgm:spPr/>
    </dgm:pt>
    <dgm:pt modelId="{9D012BDA-9CA7-4263-BEBF-6C9D5074E2CB}" type="pres">
      <dgm:prSet presAssocID="{8E66E782-7582-4594-B1D6-898ED87C5F5C}" presName="rootComposite" presStyleCnt="0"/>
      <dgm:spPr/>
    </dgm:pt>
    <dgm:pt modelId="{FF792A7C-A75C-40DC-AB04-19A0E548627D}" type="pres">
      <dgm:prSet presAssocID="{8E66E782-7582-4594-B1D6-898ED87C5F5C}" presName="rootText" presStyleLbl="node3" presStyleIdx="1" presStyleCnt="6" custLinFactNeighborX="35872" custLinFactNeighborY="-616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9C4B84-C51C-4F3A-B5FE-06AEC32A668D}" type="pres">
      <dgm:prSet presAssocID="{8E66E782-7582-4594-B1D6-898ED87C5F5C}" presName="rootConnector" presStyleLbl="node3" presStyleIdx="1" presStyleCnt="6"/>
      <dgm:spPr/>
      <dgm:t>
        <a:bodyPr/>
        <a:lstStyle/>
        <a:p>
          <a:endParaRPr lang="en-US"/>
        </a:p>
      </dgm:t>
    </dgm:pt>
    <dgm:pt modelId="{564F5DBB-AF5C-4E66-B507-863E35F22ECF}" type="pres">
      <dgm:prSet presAssocID="{8E66E782-7582-4594-B1D6-898ED87C5F5C}" presName="hierChild4" presStyleCnt="0"/>
      <dgm:spPr/>
    </dgm:pt>
    <dgm:pt modelId="{80DBEAE0-40CE-4E49-B606-7F740922FF92}" type="pres">
      <dgm:prSet presAssocID="{8E66E782-7582-4594-B1D6-898ED87C5F5C}" presName="hierChild5" presStyleCnt="0"/>
      <dgm:spPr/>
    </dgm:pt>
    <dgm:pt modelId="{58CE0A98-E652-4977-92A7-025047858B0B}" type="pres">
      <dgm:prSet presAssocID="{E2D5F2DC-DB30-464D-BA12-63D5D777B6B6}" presName="Name37" presStyleLbl="parChTrans1D3" presStyleIdx="2" presStyleCnt="6"/>
      <dgm:spPr/>
      <dgm:t>
        <a:bodyPr/>
        <a:lstStyle/>
        <a:p>
          <a:endParaRPr lang="en-US"/>
        </a:p>
      </dgm:t>
    </dgm:pt>
    <dgm:pt modelId="{6D03277B-3223-473C-8966-0A818CCC97DB}" type="pres">
      <dgm:prSet presAssocID="{84D2DEA4-7491-4F9A-81E3-AF259F699F92}" presName="hierRoot2" presStyleCnt="0">
        <dgm:presLayoutVars>
          <dgm:hierBranch val="init"/>
        </dgm:presLayoutVars>
      </dgm:prSet>
      <dgm:spPr/>
    </dgm:pt>
    <dgm:pt modelId="{C52F8593-0F27-4927-9841-D763D78CA1A1}" type="pres">
      <dgm:prSet presAssocID="{84D2DEA4-7491-4F9A-81E3-AF259F699F92}" presName="rootComposite" presStyleCnt="0"/>
      <dgm:spPr/>
    </dgm:pt>
    <dgm:pt modelId="{03935EDB-E728-463E-BEBA-3755C867198E}" type="pres">
      <dgm:prSet presAssocID="{84D2DEA4-7491-4F9A-81E3-AF259F699F92}" presName="rootText" presStyleLbl="node3" presStyleIdx="2" presStyleCnt="6" custLinFactX="100000" custLinFactNeighborX="174424" custLinFactNeighborY="-411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78293F-74E9-48B9-9B7F-1643AC225F91}" type="pres">
      <dgm:prSet presAssocID="{84D2DEA4-7491-4F9A-81E3-AF259F699F92}" presName="rootConnector" presStyleLbl="node3" presStyleIdx="2" presStyleCnt="6"/>
      <dgm:spPr/>
      <dgm:t>
        <a:bodyPr/>
        <a:lstStyle/>
        <a:p>
          <a:endParaRPr lang="en-US"/>
        </a:p>
      </dgm:t>
    </dgm:pt>
    <dgm:pt modelId="{25C6FADD-23C9-411A-BBCF-029C719BC44C}" type="pres">
      <dgm:prSet presAssocID="{84D2DEA4-7491-4F9A-81E3-AF259F699F92}" presName="hierChild4" presStyleCnt="0"/>
      <dgm:spPr/>
    </dgm:pt>
    <dgm:pt modelId="{19A959FE-D7BE-4A6F-A786-3FC6AE48787C}" type="pres">
      <dgm:prSet presAssocID="{84D2DEA4-7491-4F9A-81E3-AF259F699F92}" presName="hierChild5" presStyleCnt="0"/>
      <dgm:spPr/>
    </dgm:pt>
    <dgm:pt modelId="{5312044F-298D-4A8F-92BC-5346145C158E}" type="pres">
      <dgm:prSet presAssocID="{B3EE01B4-1D8A-41E1-AA5B-59725A752199}" presName="Name37" presStyleLbl="parChTrans1D3" presStyleIdx="3" presStyleCnt="6"/>
      <dgm:spPr/>
      <dgm:t>
        <a:bodyPr/>
        <a:lstStyle/>
        <a:p>
          <a:endParaRPr lang="en-US"/>
        </a:p>
      </dgm:t>
    </dgm:pt>
    <dgm:pt modelId="{06D28C45-FBC0-4C37-AD1F-770644994E99}" type="pres">
      <dgm:prSet presAssocID="{8B7D1ECE-C276-48C6-A018-01B6600E7F54}" presName="hierRoot2" presStyleCnt="0">
        <dgm:presLayoutVars>
          <dgm:hierBranch val="init"/>
        </dgm:presLayoutVars>
      </dgm:prSet>
      <dgm:spPr/>
    </dgm:pt>
    <dgm:pt modelId="{5F0A27EF-E223-4E77-921D-FBF278BB5511}" type="pres">
      <dgm:prSet presAssocID="{8B7D1ECE-C276-48C6-A018-01B6600E7F54}" presName="rootComposite" presStyleCnt="0"/>
      <dgm:spPr/>
    </dgm:pt>
    <dgm:pt modelId="{7ECEBB1E-FCCD-488A-B2B4-0C603DF72C43}" type="pres">
      <dgm:prSet presAssocID="{8B7D1ECE-C276-48C6-A018-01B6600E7F54}" presName="rootText" presStyleLbl="node3" presStyleIdx="3" presStyleCnt="6" custLinFactX="72913" custLinFactNeighborX="100000" custLinFactNeighborY="-309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F9D2BA-BD5A-4058-AEA3-F95506241599}" type="pres">
      <dgm:prSet presAssocID="{8B7D1ECE-C276-48C6-A018-01B6600E7F54}" presName="rootConnector" presStyleLbl="node3" presStyleIdx="3" presStyleCnt="6"/>
      <dgm:spPr/>
      <dgm:t>
        <a:bodyPr/>
        <a:lstStyle/>
        <a:p>
          <a:endParaRPr lang="en-US"/>
        </a:p>
      </dgm:t>
    </dgm:pt>
    <dgm:pt modelId="{9BF83387-613C-459F-B8F0-E1F9C254BEC2}" type="pres">
      <dgm:prSet presAssocID="{8B7D1ECE-C276-48C6-A018-01B6600E7F54}" presName="hierChild4" presStyleCnt="0"/>
      <dgm:spPr/>
    </dgm:pt>
    <dgm:pt modelId="{7BB613AD-DCB0-48CC-9546-E2AD90BB557A}" type="pres">
      <dgm:prSet presAssocID="{8B7D1ECE-C276-48C6-A018-01B6600E7F54}" presName="hierChild5" presStyleCnt="0"/>
      <dgm:spPr/>
    </dgm:pt>
    <dgm:pt modelId="{43ACA0B0-2FC1-4CF8-84FF-0540BDA6B71B}" type="pres">
      <dgm:prSet presAssocID="{2117D0BF-EC3F-4BA8-94CD-E67BBB26DB0F}" presName="hierChild5" presStyleCnt="0"/>
      <dgm:spPr/>
    </dgm:pt>
    <dgm:pt modelId="{F2D7E0A3-F98B-4632-852F-845F37E26164}" type="pres">
      <dgm:prSet presAssocID="{DA7878BB-24A8-45F5-84AB-7E8405943C2B}" presName="Name37" presStyleLbl="parChTrans1D2" presStyleIdx="1" presStyleCnt="5"/>
      <dgm:spPr/>
      <dgm:t>
        <a:bodyPr/>
        <a:lstStyle/>
        <a:p>
          <a:endParaRPr lang="en-US"/>
        </a:p>
      </dgm:t>
    </dgm:pt>
    <dgm:pt modelId="{B5FDDFC5-2438-4F15-9AD2-12DD7EA114E9}" type="pres">
      <dgm:prSet presAssocID="{4C218A25-EC44-473C-8A41-73E6E61DB088}" presName="hierRoot2" presStyleCnt="0">
        <dgm:presLayoutVars>
          <dgm:hierBranch val="init"/>
        </dgm:presLayoutVars>
      </dgm:prSet>
      <dgm:spPr/>
    </dgm:pt>
    <dgm:pt modelId="{8AB1549A-EEEE-4C5A-B01C-D6643C6E344E}" type="pres">
      <dgm:prSet presAssocID="{4C218A25-EC44-473C-8A41-73E6E61DB088}" presName="rootComposite" presStyleCnt="0"/>
      <dgm:spPr/>
    </dgm:pt>
    <dgm:pt modelId="{3A3B4E80-6224-41F4-A375-2D6E8BD5C7D3}" type="pres">
      <dgm:prSet presAssocID="{4C218A25-EC44-473C-8A41-73E6E61DB088}" presName="rootText" presStyleLbl="node2" presStyleIdx="1" presStyleCnt="5" custLinFactX="-21035" custLinFactNeighborX="-100000" custLinFactNeighborY="92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5CD5F9-C6E3-40E9-BD97-EA081B060BF4}" type="pres">
      <dgm:prSet presAssocID="{4C218A25-EC44-473C-8A41-73E6E61DB088}" presName="rootConnector" presStyleLbl="node2" presStyleIdx="1" presStyleCnt="5"/>
      <dgm:spPr/>
      <dgm:t>
        <a:bodyPr/>
        <a:lstStyle/>
        <a:p>
          <a:endParaRPr lang="en-US"/>
        </a:p>
      </dgm:t>
    </dgm:pt>
    <dgm:pt modelId="{60C78AEF-D4BC-44B4-834D-8428EC2820EC}" type="pres">
      <dgm:prSet presAssocID="{4C218A25-EC44-473C-8A41-73E6E61DB088}" presName="hierChild4" presStyleCnt="0"/>
      <dgm:spPr/>
    </dgm:pt>
    <dgm:pt modelId="{3BC63A12-B585-422E-A89E-48EE7FC36633}" type="pres">
      <dgm:prSet presAssocID="{4C218A25-EC44-473C-8A41-73E6E61DB088}" presName="hierChild5" presStyleCnt="0"/>
      <dgm:spPr/>
    </dgm:pt>
    <dgm:pt modelId="{E17B7205-DE73-4ED8-BC35-99422E90FBE0}" type="pres">
      <dgm:prSet presAssocID="{621EF2EF-CAC3-458F-B5C9-4E14019A8196}" presName="Name37" presStyleLbl="parChTrans1D2" presStyleIdx="2" presStyleCnt="5"/>
      <dgm:spPr/>
      <dgm:t>
        <a:bodyPr/>
        <a:lstStyle/>
        <a:p>
          <a:endParaRPr lang="en-US"/>
        </a:p>
      </dgm:t>
    </dgm:pt>
    <dgm:pt modelId="{4AA27BFA-C2DD-4450-8B6E-6C5AD5CECCFC}" type="pres">
      <dgm:prSet presAssocID="{22B762A0-5798-4C31-B747-0E91D59816F7}" presName="hierRoot2" presStyleCnt="0">
        <dgm:presLayoutVars>
          <dgm:hierBranch val="init"/>
        </dgm:presLayoutVars>
      </dgm:prSet>
      <dgm:spPr/>
    </dgm:pt>
    <dgm:pt modelId="{F0618579-1D14-420F-9C5B-A7D5F345496E}" type="pres">
      <dgm:prSet presAssocID="{22B762A0-5798-4C31-B747-0E91D59816F7}" presName="rootComposite" presStyleCnt="0"/>
      <dgm:spPr/>
    </dgm:pt>
    <dgm:pt modelId="{4FE67EAB-8E37-4F98-B579-D0AB55A37DEC}" type="pres">
      <dgm:prSet presAssocID="{22B762A0-5798-4C31-B747-0E91D59816F7}" presName="rootText" presStyleLbl="node2" presStyleIdx="2" presStyleCnt="5" custLinFactX="-20221" custLinFactNeighborX="-100000" custLinFactNeighborY="295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28ECFE-6C8B-40A6-B5EB-E74B0D236DD6}" type="pres">
      <dgm:prSet presAssocID="{22B762A0-5798-4C31-B747-0E91D59816F7}" presName="rootConnector" presStyleLbl="node2" presStyleIdx="2" presStyleCnt="5"/>
      <dgm:spPr/>
      <dgm:t>
        <a:bodyPr/>
        <a:lstStyle/>
        <a:p>
          <a:endParaRPr lang="en-US"/>
        </a:p>
      </dgm:t>
    </dgm:pt>
    <dgm:pt modelId="{F8B80876-450F-41DC-B58D-FB2C8CC7E9EB}" type="pres">
      <dgm:prSet presAssocID="{22B762A0-5798-4C31-B747-0E91D59816F7}" presName="hierChild4" presStyleCnt="0"/>
      <dgm:spPr/>
    </dgm:pt>
    <dgm:pt modelId="{12EE569D-313B-4A9C-BEC9-22CDC9282FE3}" type="pres">
      <dgm:prSet presAssocID="{22B762A0-5798-4C31-B747-0E91D59816F7}" presName="hierChild5" presStyleCnt="0"/>
      <dgm:spPr/>
    </dgm:pt>
    <dgm:pt modelId="{44BB397D-CFB7-4885-B901-E89097146E85}" type="pres">
      <dgm:prSet presAssocID="{9CDB813B-B1EF-40D6-B1C2-B60489728F3B}" presName="Name37" presStyleLbl="parChTrans1D2" presStyleIdx="3" presStyleCnt="5"/>
      <dgm:spPr/>
      <dgm:t>
        <a:bodyPr/>
        <a:lstStyle/>
        <a:p>
          <a:endParaRPr lang="en-US"/>
        </a:p>
      </dgm:t>
    </dgm:pt>
    <dgm:pt modelId="{083E242A-A4EB-40C7-A9AB-1F2928687790}" type="pres">
      <dgm:prSet presAssocID="{424BC70C-C5E1-4A40-BFFB-DFD883729A83}" presName="hierRoot2" presStyleCnt="0">
        <dgm:presLayoutVars>
          <dgm:hierBranch val="init"/>
        </dgm:presLayoutVars>
      </dgm:prSet>
      <dgm:spPr/>
    </dgm:pt>
    <dgm:pt modelId="{ADF81D4F-C37E-4961-97D5-C7E5A2AD7F56}" type="pres">
      <dgm:prSet presAssocID="{424BC70C-C5E1-4A40-BFFB-DFD883729A83}" presName="rootComposite" presStyleCnt="0"/>
      <dgm:spPr/>
    </dgm:pt>
    <dgm:pt modelId="{C47E44F0-7B58-4F70-B8FA-4415867CFBEC}" type="pres">
      <dgm:prSet presAssocID="{424BC70C-C5E1-4A40-BFFB-DFD883729A83}" presName="rootText" presStyleLbl="node2" presStyleIdx="3" presStyleCnt="5" custLinFactNeighborX="2407" custLinFactNeighborY="-313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B54E2C-2A5B-4780-B645-F54C8A40E3A3}" type="pres">
      <dgm:prSet presAssocID="{424BC70C-C5E1-4A40-BFFB-DFD883729A83}" presName="rootConnector" presStyleLbl="node2" presStyleIdx="3" presStyleCnt="5"/>
      <dgm:spPr/>
      <dgm:t>
        <a:bodyPr/>
        <a:lstStyle/>
        <a:p>
          <a:endParaRPr lang="en-US"/>
        </a:p>
      </dgm:t>
    </dgm:pt>
    <dgm:pt modelId="{7C837ABF-CEB3-4511-8287-7C084C75FBD7}" type="pres">
      <dgm:prSet presAssocID="{424BC70C-C5E1-4A40-BFFB-DFD883729A83}" presName="hierChild4" presStyleCnt="0"/>
      <dgm:spPr/>
    </dgm:pt>
    <dgm:pt modelId="{33970E46-C170-4A90-A492-1D35CD9F1399}" type="pres">
      <dgm:prSet presAssocID="{424BC70C-C5E1-4A40-BFFB-DFD883729A83}" presName="hierChild5" presStyleCnt="0"/>
      <dgm:spPr/>
    </dgm:pt>
    <dgm:pt modelId="{76C0BC34-DA68-4AE3-9B30-CF3722AEBA62}" type="pres">
      <dgm:prSet presAssocID="{0DE361D0-41D8-4108-924D-3A6EFE5EFB0E}" presName="Name37" presStyleLbl="parChTrans1D2" presStyleIdx="4" presStyleCnt="5"/>
      <dgm:spPr/>
      <dgm:t>
        <a:bodyPr/>
        <a:lstStyle/>
        <a:p>
          <a:endParaRPr lang="en-US"/>
        </a:p>
      </dgm:t>
    </dgm:pt>
    <dgm:pt modelId="{528FE8BF-8E9E-475B-8472-C7E57554D3A3}" type="pres">
      <dgm:prSet presAssocID="{D6308822-1B01-4B51-A7F0-AAC9A6FB38C4}" presName="hierRoot2" presStyleCnt="0">
        <dgm:presLayoutVars>
          <dgm:hierBranch val="init"/>
        </dgm:presLayoutVars>
      </dgm:prSet>
      <dgm:spPr/>
    </dgm:pt>
    <dgm:pt modelId="{67E70A6B-0B15-4B02-ADC3-0A96297EC283}" type="pres">
      <dgm:prSet presAssocID="{D6308822-1B01-4B51-A7F0-AAC9A6FB38C4}" presName="rootComposite" presStyleCnt="0"/>
      <dgm:spPr/>
    </dgm:pt>
    <dgm:pt modelId="{E05DD0C8-F040-4326-A0E2-63DC37979BC5}" type="pres">
      <dgm:prSet presAssocID="{D6308822-1B01-4B51-A7F0-AAC9A6FB38C4}" presName="rootText" presStyleLbl="node2" presStyleIdx="4" presStyleCnt="5" custLinFactNeighborX="-1854" custLinFactNeighborY="396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F53B5C-BC36-46C9-AFBD-80B61717D4EE}" type="pres">
      <dgm:prSet presAssocID="{D6308822-1B01-4B51-A7F0-AAC9A6FB38C4}" presName="rootConnector" presStyleLbl="node2" presStyleIdx="4" presStyleCnt="5"/>
      <dgm:spPr/>
      <dgm:t>
        <a:bodyPr/>
        <a:lstStyle/>
        <a:p>
          <a:endParaRPr lang="en-US"/>
        </a:p>
      </dgm:t>
    </dgm:pt>
    <dgm:pt modelId="{0418245C-D027-4EC4-AB67-8CD34D716987}" type="pres">
      <dgm:prSet presAssocID="{D6308822-1B01-4B51-A7F0-AAC9A6FB38C4}" presName="hierChild4" presStyleCnt="0"/>
      <dgm:spPr/>
    </dgm:pt>
    <dgm:pt modelId="{8690D54A-6D83-439B-9856-3D59AB1399CB}" type="pres">
      <dgm:prSet presAssocID="{8AB3EC3E-2CC1-48F0-9E0D-2A1822BAAE82}" presName="Name37" presStyleLbl="parChTrans1D3" presStyleIdx="4" presStyleCnt="6"/>
      <dgm:spPr/>
      <dgm:t>
        <a:bodyPr/>
        <a:lstStyle/>
        <a:p>
          <a:endParaRPr lang="en-US"/>
        </a:p>
      </dgm:t>
    </dgm:pt>
    <dgm:pt modelId="{49E28754-9E39-4A22-9B41-757EEA19B60D}" type="pres">
      <dgm:prSet presAssocID="{FDAE0762-4780-41D7-89A6-7A739296FA82}" presName="hierRoot2" presStyleCnt="0">
        <dgm:presLayoutVars>
          <dgm:hierBranch val="init"/>
        </dgm:presLayoutVars>
      </dgm:prSet>
      <dgm:spPr/>
    </dgm:pt>
    <dgm:pt modelId="{43842832-0AF9-405D-A7B4-CE445494CF3C}" type="pres">
      <dgm:prSet presAssocID="{FDAE0762-4780-41D7-89A6-7A739296FA82}" presName="rootComposite" presStyleCnt="0"/>
      <dgm:spPr/>
    </dgm:pt>
    <dgm:pt modelId="{2E141E5F-5B65-4057-872B-61975509701D}" type="pres">
      <dgm:prSet presAssocID="{FDAE0762-4780-41D7-89A6-7A739296FA82}" presName="rootText" presStyleLbl="node3" presStyleIdx="4" presStyleCnt="6" custLinFactX="-43593" custLinFactNeighborX="-100000" custLinFactNeighborY="905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84D7D3-F3B2-4933-9D9B-2C5B383D368A}" type="pres">
      <dgm:prSet presAssocID="{FDAE0762-4780-41D7-89A6-7A739296FA82}" presName="rootConnector" presStyleLbl="node3" presStyleIdx="4" presStyleCnt="6"/>
      <dgm:spPr/>
      <dgm:t>
        <a:bodyPr/>
        <a:lstStyle/>
        <a:p>
          <a:endParaRPr lang="en-US"/>
        </a:p>
      </dgm:t>
    </dgm:pt>
    <dgm:pt modelId="{411D1858-76ED-46E7-9F30-95D1B22E95EA}" type="pres">
      <dgm:prSet presAssocID="{FDAE0762-4780-41D7-89A6-7A739296FA82}" presName="hierChild4" presStyleCnt="0"/>
      <dgm:spPr/>
    </dgm:pt>
    <dgm:pt modelId="{7C25AEC5-1177-4F70-9532-7AFF6FE5FA94}" type="pres">
      <dgm:prSet presAssocID="{FDAE0762-4780-41D7-89A6-7A739296FA82}" presName="hierChild5" presStyleCnt="0"/>
      <dgm:spPr/>
    </dgm:pt>
    <dgm:pt modelId="{77338634-E74F-4274-AE3F-2F4696136FBA}" type="pres">
      <dgm:prSet presAssocID="{4869BA9C-59B8-4E63-9A89-A9E81CA269A1}" presName="Name37" presStyleLbl="parChTrans1D3" presStyleIdx="5" presStyleCnt="6"/>
      <dgm:spPr/>
      <dgm:t>
        <a:bodyPr/>
        <a:lstStyle/>
        <a:p>
          <a:endParaRPr lang="en-US"/>
        </a:p>
      </dgm:t>
    </dgm:pt>
    <dgm:pt modelId="{DEEF7002-C2B1-4907-AA8A-3CBA531C4523}" type="pres">
      <dgm:prSet presAssocID="{5901DAB0-A086-45F2-99B5-DB616054A27D}" presName="hierRoot2" presStyleCnt="0">
        <dgm:presLayoutVars>
          <dgm:hierBranch val="init"/>
        </dgm:presLayoutVars>
      </dgm:prSet>
      <dgm:spPr/>
    </dgm:pt>
    <dgm:pt modelId="{CBE948C4-77EE-4B01-9CEA-D2FBB30A6747}" type="pres">
      <dgm:prSet presAssocID="{5901DAB0-A086-45F2-99B5-DB616054A27D}" presName="rootComposite" presStyleCnt="0"/>
      <dgm:spPr/>
    </dgm:pt>
    <dgm:pt modelId="{84748F15-8655-4359-96C6-BFD4943F62C2}" type="pres">
      <dgm:prSet presAssocID="{5901DAB0-A086-45F2-99B5-DB616054A27D}" presName="rootText" presStyleLbl="node3" presStyleIdx="5" presStyleCnt="6" custLinFactNeighborX="35" custLinFactNeighborY="-514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0D56E2-858A-4C09-844C-E398B8A902EA}" type="pres">
      <dgm:prSet presAssocID="{5901DAB0-A086-45F2-99B5-DB616054A27D}" presName="rootConnector" presStyleLbl="node3" presStyleIdx="5" presStyleCnt="6"/>
      <dgm:spPr/>
      <dgm:t>
        <a:bodyPr/>
        <a:lstStyle/>
        <a:p>
          <a:endParaRPr lang="en-US"/>
        </a:p>
      </dgm:t>
    </dgm:pt>
    <dgm:pt modelId="{4BE021FA-3D65-46E4-A3D3-22AFD61E573B}" type="pres">
      <dgm:prSet presAssocID="{5901DAB0-A086-45F2-99B5-DB616054A27D}" presName="hierChild4" presStyleCnt="0"/>
      <dgm:spPr/>
    </dgm:pt>
    <dgm:pt modelId="{2AD76E3F-DE7D-4611-B539-51C0EBEACEB4}" type="pres">
      <dgm:prSet presAssocID="{5901DAB0-A086-45F2-99B5-DB616054A27D}" presName="hierChild5" presStyleCnt="0"/>
      <dgm:spPr/>
    </dgm:pt>
    <dgm:pt modelId="{F4DEF1CB-05AD-4890-B1B1-536A5572CE40}" type="pres">
      <dgm:prSet presAssocID="{D6308822-1B01-4B51-A7F0-AAC9A6FB38C4}" presName="hierChild5" presStyleCnt="0"/>
      <dgm:spPr/>
    </dgm:pt>
    <dgm:pt modelId="{C1E7B1CC-9AE7-4E23-AD19-629E28ED5544}" type="pres">
      <dgm:prSet presAssocID="{F85A5054-8C29-497E-B657-3796302BCB67}" presName="hierChild3" presStyleCnt="0"/>
      <dgm:spPr/>
    </dgm:pt>
  </dgm:ptLst>
  <dgm:cxnLst>
    <dgm:cxn modelId="{92A8081C-CB72-4FAE-A90B-246C01FF35EA}" type="presOf" srcId="{F85A5054-8C29-497E-B657-3796302BCB67}" destId="{D7096E42-31B9-4B0E-A8B3-A58A42E44138}" srcOrd="1" destOrd="0" presId="urn:microsoft.com/office/officeart/2005/8/layout/orgChart1"/>
    <dgm:cxn modelId="{83C8971E-DF9C-4669-A1AC-1362694A5443}" type="presOf" srcId="{9CDB813B-B1EF-40D6-B1C2-B60489728F3B}" destId="{44BB397D-CFB7-4885-B901-E89097146E85}" srcOrd="0" destOrd="0" presId="urn:microsoft.com/office/officeart/2005/8/layout/orgChart1"/>
    <dgm:cxn modelId="{469D89CB-56ED-4ED0-B76F-A8FDE71B2601}" srcId="{F85A5054-8C29-497E-B657-3796302BCB67}" destId="{4C218A25-EC44-473C-8A41-73E6E61DB088}" srcOrd="1" destOrd="0" parTransId="{DA7878BB-24A8-45F5-84AB-7E8405943C2B}" sibTransId="{E6AA1B01-34B0-49E8-B660-C93F18C819DB}"/>
    <dgm:cxn modelId="{C5F9ADDF-93F7-44D2-99F3-2569F41AC38C}" type="presOf" srcId="{5901DAB0-A086-45F2-99B5-DB616054A27D}" destId="{84748F15-8655-4359-96C6-BFD4943F62C2}" srcOrd="0" destOrd="0" presId="urn:microsoft.com/office/officeart/2005/8/layout/orgChart1"/>
    <dgm:cxn modelId="{267444D1-B4DE-4EC6-B428-611E9406E1BD}" type="presOf" srcId="{22B762A0-5798-4C31-B747-0E91D59816F7}" destId="{AF28ECFE-6C8B-40A6-B5EB-E74B0D236DD6}" srcOrd="1" destOrd="0" presId="urn:microsoft.com/office/officeart/2005/8/layout/orgChart1"/>
    <dgm:cxn modelId="{13AFDA77-8843-4AEE-8918-F0FDAFB9CD53}" srcId="{2117D0BF-EC3F-4BA8-94CD-E67BBB26DB0F}" destId="{3BC06BC8-DF0E-4EA1-98A9-A02EDC0A8415}" srcOrd="0" destOrd="0" parTransId="{F035D2B0-741F-4637-92DE-FC4B083E245E}" sibTransId="{CE32226A-6723-4EC3-92F2-3D93E58F99DD}"/>
    <dgm:cxn modelId="{DFD5C194-63C5-407F-BD22-D27EB83185B8}" srcId="{2117D0BF-EC3F-4BA8-94CD-E67BBB26DB0F}" destId="{84D2DEA4-7491-4F9A-81E3-AF259F699F92}" srcOrd="2" destOrd="0" parTransId="{E2D5F2DC-DB30-464D-BA12-63D5D777B6B6}" sibTransId="{34D31836-AD2B-40FE-A97F-10EF27AB2DED}"/>
    <dgm:cxn modelId="{27163EE7-1556-427F-8FBA-29B3AD41C6DD}" type="presOf" srcId="{8E66E782-7582-4594-B1D6-898ED87C5F5C}" destId="{FF792A7C-A75C-40DC-AB04-19A0E548627D}" srcOrd="0" destOrd="0" presId="urn:microsoft.com/office/officeart/2005/8/layout/orgChart1"/>
    <dgm:cxn modelId="{7C44BE6B-1CDA-4FB9-B623-527CAA37E29D}" type="presOf" srcId="{D6308822-1B01-4B51-A7F0-AAC9A6FB38C4}" destId="{E05DD0C8-F040-4326-A0E2-63DC37979BC5}" srcOrd="0" destOrd="0" presId="urn:microsoft.com/office/officeart/2005/8/layout/orgChart1"/>
    <dgm:cxn modelId="{6519E653-2AA7-4D2B-B44A-D0D417AA4C93}" type="presOf" srcId="{FDAE0762-4780-41D7-89A6-7A739296FA82}" destId="{2E141E5F-5B65-4057-872B-61975509701D}" srcOrd="0" destOrd="0" presId="urn:microsoft.com/office/officeart/2005/8/layout/orgChart1"/>
    <dgm:cxn modelId="{7FB06CBB-FFE2-4F73-A2F6-B2E7ABDF7E12}" type="presOf" srcId="{B3EE01B4-1D8A-41E1-AA5B-59725A752199}" destId="{5312044F-298D-4A8F-92BC-5346145C158E}" srcOrd="0" destOrd="0" presId="urn:microsoft.com/office/officeart/2005/8/layout/orgChart1"/>
    <dgm:cxn modelId="{615DC521-3207-4D03-AA15-4A0E7CA16AF6}" srcId="{D6308822-1B01-4B51-A7F0-AAC9A6FB38C4}" destId="{FDAE0762-4780-41D7-89A6-7A739296FA82}" srcOrd="0" destOrd="0" parTransId="{8AB3EC3E-2CC1-48F0-9E0D-2A1822BAAE82}" sibTransId="{A31E1E6D-CA98-4EF9-BD0F-D2E236FD11F5}"/>
    <dgm:cxn modelId="{3A1F5D5F-82FB-4AEB-8165-E30ACB2DEA15}" type="presOf" srcId="{F035D2B0-741F-4637-92DE-FC4B083E245E}" destId="{40935FFF-EB92-464C-B761-9B4437C0C90F}" srcOrd="0" destOrd="0" presId="urn:microsoft.com/office/officeart/2005/8/layout/orgChart1"/>
    <dgm:cxn modelId="{FD48BC7F-8380-4211-A7FB-D73885E46733}" srcId="{F85A5054-8C29-497E-B657-3796302BCB67}" destId="{22B762A0-5798-4C31-B747-0E91D59816F7}" srcOrd="2" destOrd="0" parTransId="{621EF2EF-CAC3-458F-B5C9-4E14019A8196}" sibTransId="{2C515839-5B0C-41FD-A243-2819E7E5C08A}"/>
    <dgm:cxn modelId="{D07F0041-3DBA-4A4D-BE28-63872DD87830}" srcId="{2117D0BF-EC3F-4BA8-94CD-E67BBB26DB0F}" destId="{8B7D1ECE-C276-48C6-A018-01B6600E7F54}" srcOrd="3" destOrd="0" parTransId="{B3EE01B4-1D8A-41E1-AA5B-59725A752199}" sibTransId="{6ECEA7E5-A163-4B1D-96B0-3E9B9414F909}"/>
    <dgm:cxn modelId="{75077CCD-D690-4800-88A5-730CA16A5793}" type="presOf" srcId="{0DE361D0-41D8-4108-924D-3A6EFE5EFB0E}" destId="{76C0BC34-DA68-4AE3-9B30-CF3722AEBA62}" srcOrd="0" destOrd="0" presId="urn:microsoft.com/office/officeart/2005/8/layout/orgChart1"/>
    <dgm:cxn modelId="{542D64DF-9E88-40EF-991D-0603707AA6E4}" type="presOf" srcId="{D6308822-1B01-4B51-A7F0-AAC9A6FB38C4}" destId="{FEF53B5C-BC36-46C9-AFBD-80B61717D4EE}" srcOrd="1" destOrd="0" presId="urn:microsoft.com/office/officeart/2005/8/layout/orgChart1"/>
    <dgm:cxn modelId="{F5656DED-3EF2-4897-90A4-C9BD53E88B16}" type="presOf" srcId="{3BC06BC8-DF0E-4EA1-98A9-A02EDC0A8415}" destId="{AD49ABAB-E3E1-4692-BAB6-EC186844F8D6}" srcOrd="1" destOrd="0" presId="urn:microsoft.com/office/officeart/2005/8/layout/orgChart1"/>
    <dgm:cxn modelId="{8696E585-AF06-4B0E-B278-8D640642929E}" type="presOf" srcId="{2117D0BF-EC3F-4BA8-94CD-E67BBB26DB0F}" destId="{06468483-E27B-4AC3-BB70-E035639149C8}" srcOrd="0" destOrd="0" presId="urn:microsoft.com/office/officeart/2005/8/layout/orgChart1"/>
    <dgm:cxn modelId="{B23232E4-B988-4DDE-A740-E94ADE71C9D7}" srcId="{F85A5054-8C29-497E-B657-3796302BCB67}" destId="{D6308822-1B01-4B51-A7F0-AAC9A6FB38C4}" srcOrd="4" destOrd="0" parTransId="{0DE361D0-41D8-4108-924D-3A6EFE5EFB0E}" sibTransId="{7A72A502-9BA3-4D91-9193-90A7280ED693}"/>
    <dgm:cxn modelId="{907547C6-954E-4119-8D8B-5102745E020C}" srcId="{F85A5054-8C29-497E-B657-3796302BCB67}" destId="{2117D0BF-EC3F-4BA8-94CD-E67BBB26DB0F}" srcOrd="0" destOrd="0" parTransId="{C3C22799-F3E6-4538-AF2F-FA37394D31FD}" sibTransId="{BD6AE50B-4E72-4EF6-BE46-570F6D4EDF20}"/>
    <dgm:cxn modelId="{C48D88E0-AFD9-4DD6-B466-03C28EFFAD75}" type="presOf" srcId="{621EF2EF-CAC3-458F-B5C9-4E14019A8196}" destId="{E17B7205-DE73-4ED8-BC35-99422E90FBE0}" srcOrd="0" destOrd="0" presId="urn:microsoft.com/office/officeart/2005/8/layout/orgChart1"/>
    <dgm:cxn modelId="{04159476-FB17-484A-B632-F722ABB19AB9}" type="presOf" srcId="{E2D5F2DC-DB30-464D-BA12-63D5D777B6B6}" destId="{58CE0A98-E652-4977-92A7-025047858B0B}" srcOrd="0" destOrd="0" presId="urn:microsoft.com/office/officeart/2005/8/layout/orgChart1"/>
    <dgm:cxn modelId="{B336E0A9-C0FC-4CA2-9C45-6ADFF7EB6E48}" type="presOf" srcId="{84D2DEA4-7491-4F9A-81E3-AF259F699F92}" destId="{7178293F-74E9-48B9-9B7F-1643AC225F91}" srcOrd="1" destOrd="0" presId="urn:microsoft.com/office/officeart/2005/8/layout/orgChart1"/>
    <dgm:cxn modelId="{51A3AA53-FE21-41A6-A951-9345EABC7037}" type="presOf" srcId="{82200ABA-6F19-4C1F-BAEB-B22B475F4161}" destId="{48830E51-EFDF-45B2-B616-8D23936BFB2D}" srcOrd="0" destOrd="0" presId="urn:microsoft.com/office/officeart/2005/8/layout/orgChart1"/>
    <dgm:cxn modelId="{E9F0CF3F-DCE9-40AB-A790-451CE0B87944}" type="presOf" srcId="{BF6C8261-8E01-4F60-995C-9FE34C8E8B82}" destId="{F45643F0-CD7F-40E6-82F5-4A857B1CAAF3}" srcOrd="0" destOrd="0" presId="urn:microsoft.com/office/officeart/2005/8/layout/orgChart1"/>
    <dgm:cxn modelId="{F5926439-A8E4-435C-9D2D-53325B1C45BD}" type="presOf" srcId="{424BC70C-C5E1-4A40-BFFB-DFD883729A83}" destId="{9EB54E2C-2A5B-4780-B645-F54C8A40E3A3}" srcOrd="1" destOrd="0" presId="urn:microsoft.com/office/officeart/2005/8/layout/orgChart1"/>
    <dgm:cxn modelId="{1B2B13BE-F268-4F2C-AAA5-1D825DBED62C}" type="presOf" srcId="{424BC70C-C5E1-4A40-BFFB-DFD883729A83}" destId="{C47E44F0-7B58-4F70-B8FA-4415867CFBEC}" srcOrd="0" destOrd="0" presId="urn:microsoft.com/office/officeart/2005/8/layout/orgChart1"/>
    <dgm:cxn modelId="{CDA33A9F-6298-40A9-A76C-F171427B9340}" type="presOf" srcId="{84D2DEA4-7491-4F9A-81E3-AF259F699F92}" destId="{03935EDB-E728-463E-BEBA-3755C867198E}" srcOrd="0" destOrd="0" presId="urn:microsoft.com/office/officeart/2005/8/layout/orgChart1"/>
    <dgm:cxn modelId="{FD221BF7-E4AD-4700-91F1-C085FF245197}" type="presOf" srcId="{C3C22799-F3E6-4538-AF2F-FA37394D31FD}" destId="{B6E6B5E3-639F-40ED-961D-2809D086E5DE}" srcOrd="0" destOrd="0" presId="urn:microsoft.com/office/officeart/2005/8/layout/orgChart1"/>
    <dgm:cxn modelId="{C0CF949E-7A24-4353-BDC1-27C7B39EE251}" type="presOf" srcId="{22B762A0-5798-4C31-B747-0E91D59816F7}" destId="{4FE67EAB-8E37-4F98-B579-D0AB55A37DEC}" srcOrd="0" destOrd="0" presId="urn:microsoft.com/office/officeart/2005/8/layout/orgChart1"/>
    <dgm:cxn modelId="{3DFF91FE-DCD2-4CB4-A35A-57B2F8E2DDD2}" type="presOf" srcId="{3BC06BC8-DF0E-4EA1-98A9-A02EDC0A8415}" destId="{AD3907F9-0A63-4E7E-AA09-A9201B872BE9}" srcOrd="0" destOrd="0" presId="urn:microsoft.com/office/officeart/2005/8/layout/orgChart1"/>
    <dgm:cxn modelId="{0CC7B4C5-87C0-4ACE-AAA5-878182CEF948}" srcId="{D6308822-1B01-4B51-A7F0-AAC9A6FB38C4}" destId="{5901DAB0-A086-45F2-99B5-DB616054A27D}" srcOrd="1" destOrd="0" parTransId="{4869BA9C-59B8-4E63-9A89-A9E81CA269A1}" sibTransId="{ABBAE5B2-980C-40E8-9F8B-341C9037EE4A}"/>
    <dgm:cxn modelId="{58286142-BDB0-4ADD-962A-FA3E8E43FC58}" type="presOf" srcId="{8AB3EC3E-2CC1-48F0-9E0D-2A1822BAAE82}" destId="{8690D54A-6D83-439B-9856-3D59AB1399CB}" srcOrd="0" destOrd="0" presId="urn:microsoft.com/office/officeart/2005/8/layout/orgChart1"/>
    <dgm:cxn modelId="{FDB11598-52FA-4275-902F-9DE9C4FB45E7}" type="presOf" srcId="{8B7D1ECE-C276-48C6-A018-01B6600E7F54}" destId="{E8F9D2BA-BD5A-4058-AEA3-F95506241599}" srcOrd="1" destOrd="0" presId="urn:microsoft.com/office/officeart/2005/8/layout/orgChart1"/>
    <dgm:cxn modelId="{EF922280-278A-4328-B82F-135217831EDE}" type="presOf" srcId="{4C218A25-EC44-473C-8A41-73E6E61DB088}" destId="{7D5CD5F9-C6E3-40E9-BD97-EA081B060BF4}" srcOrd="1" destOrd="0" presId="urn:microsoft.com/office/officeart/2005/8/layout/orgChart1"/>
    <dgm:cxn modelId="{B38F6EE7-59A7-4FC5-AE15-ACF977009A63}" type="presOf" srcId="{5901DAB0-A086-45F2-99B5-DB616054A27D}" destId="{AF0D56E2-858A-4C09-844C-E398B8A902EA}" srcOrd="1" destOrd="0" presId="urn:microsoft.com/office/officeart/2005/8/layout/orgChart1"/>
    <dgm:cxn modelId="{F8BD8176-B3B1-45D0-A8A3-646071AB2C1F}" srcId="{F85A5054-8C29-497E-B657-3796302BCB67}" destId="{424BC70C-C5E1-4A40-BFFB-DFD883729A83}" srcOrd="3" destOrd="0" parTransId="{9CDB813B-B1EF-40D6-B1C2-B60489728F3B}" sibTransId="{9A03174D-04D1-4BFA-9246-AA86B3B9CB9F}"/>
    <dgm:cxn modelId="{BBEC5559-BEFF-4603-B5AB-72EE8AAEE724}" type="presOf" srcId="{F85A5054-8C29-497E-B657-3796302BCB67}" destId="{233ED315-B27E-47B9-A199-371E316A522B}" srcOrd="0" destOrd="0" presId="urn:microsoft.com/office/officeart/2005/8/layout/orgChart1"/>
    <dgm:cxn modelId="{E1F8DA11-86C6-4CB9-B9C1-8114BBA4CCE8}" type="presOf" srcId="{FDAE0762-4780-41D7-89A6-7A739296FA82}" destId="{8A84D7D3-F3B2-4933-9D9B-2C5B383D368A}" srcOrd="1" destOrd="0" presId="urn:microsoft.com/office/officeart/2005/8/layout/orgChart1"/>
    <dgm:cxn modelId="{5363872B-D32D-40DB-9A11-D1230C2B3941}" type="presOf" srcId="{8E66E782-7582-4594-B1D6-898ED87C5F5C}" destId="{C39C4B84-C51C-4F3A-B5FE-06AEC32A668D}" srcOrd="1" destOrd="0" presId="urn:microsoft.com/office/officeart/2005/8/layout/orgChart1"/>
    <dgm:cxn modelId="{1B11DA55-5279-4C62-BA0D-DAE919D22F3C}" type="presOf" srcId="{8B7D1ECE-C276-48C6-A018-01B6600E7F54}" destId="{7ECEBB1E-FCCD-488A-B2B4-0C603DF72C43}" srcOrd="0" destOrd="0" presId="urn:microsoft.com/office/officeart/2005/8/layout/orgChart1"/>
    <dgm:cxn modelId="{8A379986-46C5-4EAD-8208-B1BA1B565758}" type="presOf" srcId="{2117D0BF-EC3F-4BA8-94CD-E67BBB26DB0F}" destId="{BD721034-A478-4FFE-8F1B-D6C765BF3C01}" srcOrd="1" destOrd="0" presId="urn:microsoft.com/office/officeart/2005/8/layout/orgChart1"/>
    <dgm:cxn modelId="{5BF4D2A9-D758-431D-8039-470684D10B5E}" type="presOf" srcId="{4869BA9C-59B8-4E63-9A89-A9E81CA269A1}" destId="{77338634-E74F-4274-AE3F-2F4696136FBA}" srcOrd="0" destOrd="0" presId="urn:microsoft.com/office/officeart/2005/8/layout/orgChart1"/>
    <dgm:cxn modelId="{D90FA35E-C6E2-400F-8621-48AF5ABA5953}" type="presOf" srcId="{DA7878BB-24A8-45F5-84AB-7E8405943C2B}" destId="{F2D7E0A3-F98B-4632-852F-845F37E26164}" srcOrd="0" destOrd="0" presId="urn:microsoft.com/office/officeart/2005/8/layout/orgChart1"/>
    <dgm:cxn modelId="{C91EC212-CC69-4D5E-9956-82AFF9F32865}" srcId="{BF6C8261-8E01-4F60-995C-9FE34C8E8B82}" destId="{F85A5054-8C29-497E-B657-3796302BCB67}" srcOrd="0" destOrd="0" parTransId="{B3C9E5E9-ABB1-4BF9-9883-8384AC34D5BC}" sibTransId="{5C56892A-DFE2-496A-991D-5248E7C3378F}"/>
    <dgm:cxn modelId="{92E5024A-5C1C-46F1-A9CA-6C9AE86E1BE5}" srcId="{2117D0BF-EC3F-4BA8-94CD-E67BBB26DB0F}" destId="{8E66E782-7582-4594-B1D6-898ED87C5F5C}" srcOrd="1" destOrd="0" parTransId="{82200ABA-6F19-4C1F-BAEB-B22B475F4161}" sibTransId="{B35D8AA0-2F00-4557-8920-4E9CC085273B}"/>
    <dgm:cxn modelId="{2E8D938A-7E22-492F-954F-0ACF35095A8B}" type="presOf" srcId="{4C218A25-EC44-473C-8A41-73E6E61DB088}" destId="{3A3B4E80-6224-41F4-A375-2D6E8BD5C7D3}" srcOrd="0" destOrd="0" presId="urn:microsoft.com/office/officeart/2005/8/layout/orgChart1"/>
    <dgm:cxn modelId="{FED9E469-9C39-4806-9DFF-0EA572E304E3}" type="presParOf" srcId="{F45643F0-CD7F-40E6-82F5-4A857B1CAAF3}" destId="{3650285C-DD1D-4497-93C4-15FF9B5BC83E}" srcOrd="0" destOrd="0" presId="urn:microsoft.com/office/officeart/2005/8/layout/orgChart1"/>
    <dgm:cxn modelId="{F2632F44-0F49-4302-9405-4749B59C3569}" type="presParOf" srcId="{3650285C-DD1D-4497-93C4-15FF9B5BC83E}" destId="{F80A772D-C40C-413A-BE48-45EC8D5CABE8}" srcOrd="0" destOrd="0" presId="urn:microsoft.com/office/officeart/2005/8/layout/orgChart1"/>
    <dgm:cxn modelId="{3EBFE607-848F-45B5-BF64-5F128E9FC4B9}" type="presParOf" srcId="{F80A772D-C40C-413A-BE48-45EC8D5CABE8}" destId="{233ED315-B27E-47B9-A199-371E316A522B}" srcOrd="0" destOrd="0" presId="urn:microsoft.com/office/officeart/2005/8/layout/orgChart1"/>
    <dgm:cxn modelId="{74A4B7CF-A22B-453A-B176-CC23C474A3E4}" type="presParOf" srcId="{F80A772D-C40C-413A-BE48-45EC8D5CABE8}" destId="{D7096E42-31B9-4B0E-A8B3-A58A42E44138}" srcOrd="1" destOrd="0" presId="urn:microsoft.com/office/officeart/2005/8/layout/orgChart1"/>
    <dgm:cxn modelId="{CEA1F332-102E-4F0B-9CEA-DE04192C2E74}" type="presParOf" srcId="{3650285C-DD1D-4497-93C4-15FF9B5BC83E}" destId="{6D323853-CB86-46E3-B9B5-CCFD2C6EC3C9}" srcOrd="1" destOrd="0" presId="urn:microsoft.com/office/officeart/2005/8/layout/orgChart1"/>
    <dgm:cxn modelId="{B51550DD-584C-4311-8208-BB3C731A3862}" type="presParOf" srcId="{6D323853-CB86-46E3-B9B5-CCFD2C6EC3C9}" destId="{B6E6B5E3-639F-40ED-961D-2809D086E5DE}" srcOrd="0" destOrd="0" presId="urn:microsoft.com/office/officeart/2005/8/layout/orgChart1"/>
    <dgm:cxn modelId="{1CE02B35-DD2B-4E93-8523-3752FF58440C}" type="presParOf" srcId="{6D323853-CB86-46E3-B9B5-CCFD2C6EC3C9}" destId="{BD8D5DB9-6122-4D8D-BCF0-96DD4BF25405}" srcOrd="1" destOrd="0" presId="urn:microsoft.com/office/officeart/2005/8/layout/orgChart1"/>
    <dgm:cxn modelId="{F37A7B46-19BC-4149-9600-033550F41C8E}" type="presParOf" srcId="{BD8D5DB9-6122-4D8D-BCF0-96DD4BF25405}" destId="{72EB2D8F-FBFC-491F-997B-493148B06A69}" srcOrd="0" destOrd="0" presId="urn:microsoft.com/office/officeart/2005/8/layout/orgChart1"/>
    <dgm:cxn modelId="{7CC7B3A9-91EA-441C-801B-8B9CF747F39E}" type="presParOf" srcId="{72EB2D8F-FBFC-491F-997B-493148B06A69}" destId="{06468483-E27B-4AC3-BB70-E035639149C8}" srcOrd="0" destOrd="0" presId="urn:microsoft.com/office/officeart/2005/8/layout/orgChart1"/>
    <dgm:cxn modelId="{C686B1B5-4A84-4B82-9DEA-737109B223DB}" type="presParOf" srcId="{72EB2D8F-FBFC-491F-997B-493148B06A69}" destId="{BD721034-A478-4FFE-8F1B-D6C765BF3C01}" srcOrd="1" destOrd="0" presId="urn:microsoft.com/office/officeart/2005/8/layout/orgChart1"/>
    <dgm:cxn modelId="{1B91F2A4-BB3E-43E5-84A2-E195A5C8A800}" type="presParOf" srcId="{BD8D5DB9-6122-4D8D-BCF0-96DD4BF25405}" destId="{796273BD-D9AD-4FEE-BD44-6C87304EF692}" srcOrd="1" destOrd="0" presId="urn:microsoft.com/office/officeart/2005/8/layout/orgChart1"/>
    <dgm:cxn modelId="{D5188E6F-83D0-4475-99A1-6332B031E7BE}" type="presParOf" srcId="{796273BD-D9AD-4FEE-BD44-6C87304EF692}" destId="{40935FFF-EB92-464C-B761-9B4437C0C90F}" srcOrd="0" destOrd="0" presId="urn:microsoft.com/office/officeart/2005/8/layout/orgChart1"/>
    <dgm:cxn modelId="{12D525BA-A29C-47EC-8602-8AAF552DBF1D}" type="presParOf" srcId="{796273BD-D9AD-4FEE-BD44-6C87304EF692}" destId="{C8FA33B8-8C79-47FB-BFF0-885DFBC4FEF9}" srcOrd="1" destOrd="0" presId="urn:microsoft.com/office/officeart/2005/8/layout/orgChart1"/>
    <dgm:cxn modelId="{2AD538BB-3FEE-4A39-89F7-4017A1D44DE3}" type="presParOf" srcId="{C8FA33B8-8C79-47FB-BFF0-885DFBC4FEF9}" destId="{A94DBA65-7503-48FD-9B86-166C1F79D348}" srcOrd="0" destOrd="0" presId="urn:microsoft.com/office/officeart/2005/8/layout/orgChart1"/>
    <dgm:cxn modelId="{085FEC97-D1F3-4CB7-8256-18E56BFC1F1C}" type="presParOf" srcId="{A94DBA65-7503-48FD-9B86-166C1F79D348}" destId="{AD3907F9-0A63-4E7E-AA09-A9201B872BE9}" srcOrd="0" destOrd="0" presId="urn:microsoft.com/office/officeart/2005/8/layout/orgChart1"/>
    <dgm:cxn modelId="{E20E06AE-DE07-4163-8007-01507CE68E58}" type="presParOf" srcId="{A94DBA65-7503-48FD-9B86-166C1F79D348}" destId="{AD49ABAB-E3E1-4692-BAB6-EC186844F8D6}" srcOrd="1" destOrd="0" presId="urn:microsoft.com/office/officeart/2005/8/layout/orgChart1"/>
    <dgm:cxn modelId="{DB49D458-10D1-4DD7-BECD-39520108F21C}" type="presParOf" srcId="{C8FA33B8-8C79-47FB-BFF0-885DFBC4FEF9}" destId="{6FFCE654-3476-4ED3-85D6-5C21721D29F5}" srcOrd="1" destOrd="0" presId="urn:microsoft.com/office/officeart/2005/8/layout/orgChart1"/>
    <dgm:cxn modelId="{0E99321F-A780-4EA3-9A36-16A198432922}" type="presParOf" srcId="{C8FA33B8-8C79-47FB-BFF0-885DFBC4FEF9}" destId="{B3AD2FC7-A803-40C1-A0E9-47B83A381355}" srcOrd="2" destOrd="0" presId="urn:microsoft.com/office/officeart/2005/8/layout/orgChart1"/>
    <dgm:cxn modelId="{3C3E526A-744A-40AE-8950-CF6A1E0EC6F4}" type="presParOf" srcId="{796273BD-D9AD-4FEE-BD44-6C87304EF692}" destId="{48830E51-EFDF-45B2-B616-8D23936BFB2D}" srcOrd="2" destOrd="0" presId="urn:microsoft.com/office/officeart/2005/8/layout/orgChart1"/>
    <dgm:cxn modelId="{D74C4199-9A6E-4C05-AF52-C32E883A8B30}" type="presParOf" srcId="{796273BD-D9AD-4FEE-BD44-6C87304EF692}" destId="{CD459E9B-86D7-462D-A04C-EEB23F9FFFF9}" srcOrd="3" destOrd="0" presId="urn:microsoft.com/office/officeart/2005/8/layout/orgChart1"/>
    <dgm:cxn modelId="{9F0C6D98-2A71-4ED6-AE52-26009BCC9D81}" type="presParOf" srcId="{CD459E9B-86D7-462D-A04C-EEB23F9FFFF9}" destId="{9D012BDA-9CA7-4263-BEBF-6C9D5074E2CB}" srcOrd="0" destOrd="0" presId="urn:microsoft.com/office/officeart/2005/8/layout/orgChart1"/>
    <dgm:cxn modelId="{BD58F714-E7D3-4E87-9FC5-F760D24D0195}" type="presParOf" srcId="{9D012BDA-9CA7-4263-BEBF-6C9D5074E2CB}" destId="{FF792A7C-A75C-40DC-AB04-19A0E548627D}" srcOrd="0" destOrd="0" presId="urn:microsoft.com/office/officeart/2005/8/layout/orgChart1"/>
    <dgm:cxn modelId="{D6FAA837-F3B4-46C8-A29A-E8E852A3200F}" type="presParOf" srcId="{9D012BDA-9CA7-4263-BEBF-6C9D5074E2CB}" destId="{C39C4B84-C51C-4F3A-B5FE-06AEC32A668D}" srcOrd="1" destOrd="0" presId="urn:microsoft.com/office/officeart/2005/8/layout/orgChart1"/>
    <dgm:cxn modelId="{9D77F5C4-F8F8-4B0A-BF65-F1C16FC6316F}" type="presParOf" srcId="{CD459E9B-86D7-462D-A04C-EEB23F9FFFF9}" destId="{564F5DBB-AF5C-4E66-B507-863E35F22ECF}" srcOrd="1" destOrd="0" presId="urn:microsoft.com/office/officeart/2005/8/layout/orgChart1"/>
    <dgm:cxn modelId="{40061112-AC00-4E37-BCA3-7288E9BA4477}" type="presParOf" srcId="{CD459E9B-86D7-462D-A04C-EEB23F9FFFF9}" destId="{80DBEAE0-40CE-4E49-B606-7F740922FF92}" srcOrd="2" destOrd="0" presId="urn:microsoft.com/office/officeart/2005/8/layout/orgChart1"/>
    <dgm:cxn modelId="{E8214B0C-0E96-4E46-ACC2-24FB917E00D6}" type="presParOf" srcId="{796273BD-D9AD-4FEE-BD44-6C87304EF692}" destId="{58CE0A98-E652-4977-92A7-025047858B0B}" srcOrd="4" destOrd="0" presId="urn:microsoft.com/office/officeart/2005/8/layout/orgChart1"/>
    <dgm:cxn modelId="{F0DB3C86-D4D4-48E5-BF95-F80C864B9C62}" type="presParOf" srcId="{796273BD-D9AD-4FEE-BD44-6C87304EF692}" destId="{6D03277B-3223-473C-8966-0A818CCC97DB}" srcOrd="5" destOrd="0" presId="urn:microsoft.com/office/officeart/2005/8/layout/orgChart1"/>
    <dgm:cxn modelId="{11CDBF6E-424C-4B36-8DC4-4A3579AE0A19}" type="presParOf" srcId="{6D03277B-3223-473C-8966-0A818CCC97DB}" destId="{C52F8593-0F27-4927-9841-D763D78CA1A1}" srcOrd="0" destOrd="0" presId="urn:microsoft.com/office/officeart/2005/8/layout/orgChart1"/>
    <dgm:cxn modelId="{8E7847DC-1A30-4892-BAE3-96ABE4AC6B88}" type="presParOf" srcId="{C52F8593-0F27-4927-9841-D763D78CA1A1}" destId="{03935EDB-E728-463E-BEBA-3755C867198E}" srcOrd="0" destOrd="0" presId="urn:microsoft.com/office/officeart/2005/8/layout/orgChart1"/>
    <dgm:cxn modelId="{00A90CBF-A114-4745-A480-DA6CEA1E05C9}" type="presParOf" srcId="{C52F8593-0F27-4927-9841-D763D78CA1A1}" destId="{7178293F-74E9-48B9-9B7F-1643AC225F91}" srcOrd="1" destOrd="0" presId="urn:microsoft.com/office/officeart/2005/8/layout/orgChart1"/>
    <dgm:cxn modelId="{0696F571-0C7C-42D0-9512-B879131C5EA0}" type="presParOf" srcId="{6D03277B-3223-473C-8966-0A818CCC97DB}" destId="{25C6FADD-23C9-411A-BBCF-029C719BC44C}" srcOrd="1" destOrd="0" presId="urn:microsoft.com/office/officeart/2005/8/layout/orgChart1"/>
    <dgm:cxn modelId="{60304A3E-CC88-4534-A27A-63324EE1BC39}" type="presParOf" srcId="{6D03277B-3223-473C-8966-0A818CCC97DB}" destId="{19A959FE-D7BE-4A6F-A786-3FC6AE48787C}" srcOrd="2" destOrd="0" presId="urn:microsoft.com/office/officeart/2005/8/layout/orgChart1"/>
    <dgm:cxn modelId="{C8913C3C-9FE7-46BE-A5C6-81D543979B8B}" type="presParOf" srcId="{796273BD-D9AD-4FEE-BD44-6C87304EF692}" destId="{5312044F-298D-4A8F-92BC-5346145C158E}" srcOrd="6" destOrd="0" presId="urn:microsoft.com/office/officeart/2005/8/layout/orgChart1"/>
    <dgm:cxn modelId="{11BD6756-1BE3-4601-8B16-6CD622AF7E8E}" type="presParOf" srcId="{796273BD-D9AD-4FEE-BD44-6C87304EF692}" destId="{06D28C45-FBC0-4C37-AD1F-770644994E99}" srcOrd="7" destOrd="0" presId="urn:microsoft.com/office/officeart/2005/8/layout/orgChart1"/>
    <dgm:cxn modelId="{915F4400-C219-40BD-9B51-53C1EFF51E5B}" type="presParOf" srcId="{06D28C45-FBC0-4C37-AD1F-770644994E99}" destId="{5F0A27EF-E223-4E77-921D-FBF278BB5511}" srcOrd="0" destOrd="0" presId="urn:microsoft.com/office/officeart/2005/8/layout/orgChart1"/>
    <dgm:cxn modelId="{3D539611-584A-4804-8883-FDBA00720060}" type="presParOf" srcId="{5F0A27EF-E223-4E77-921D-FBF278BB5511}" destId="{7ECEBB1E-FCCD-488A-B2B4-0C603DF72C43}" srcOrd="0" destOrd="0" presId="urn:microsoft.com/office/officeart/2005/8/layout/orgChart1"/>
    <dgm:cxn modelId="{CB37A98D-6C4B-4054-ABAE-21B28A6E294D}" type="presParOf" srcId="{5F0A27EF-E223-4E77-921D-FBF278BB5511}" destId="{E8F9D2BA-BD5A-4058-AEA3-F95506241599}" srcOrd="1" destOrd="0" presId="urn:microsoft.com/office/officeart/2005/8/layout/orgChart1"/>
    <dgm:cxn modelId="{6DC4C5F8-9D2B-4156-B613-2EE9481B16F7}" type="presParOf" srcId="{06D28C45-FBC0-4C37-AD1F-770644994E99}" destId="{9BF83387-613C-459F-B8F0-E1F9C254BEC2}" srcOrd="1" destOrd="0" presId="urn:microsoft.com/office/officeart/2005/8/layout/orgChart1"/>
    <dgm:cxn modelId="{57714CE1-015F-403F-86E7-1FBE22E77C9B}" type="presParOf" srcId="{06D28C45-FBC0-4C37-AD1F-770644994E99}" destId="{7BB613AD-DCB0-48CC-9546-E2AD90BB557A}" srcOrd="2" destOrd="0" presId="urn:microsoft.com/office/officeart/2005/8/layout/orgChart1"/>
    <dgm:cxn modelId="{5BD86108-E188-4F01-A0B4-61AEDCC73267}" type="presParOf" srcId="{BD8D5DB9-6122-4D8D-BCF0-96DD4BF25405}" destId="{43ACA0B0-2FC1-4CF8-84FF-0540BDA6B71B}" srcOrd="2" destOrd="0" presId="urn:microsoft.com/office/officeart/2005/8/layout/orgChart1"/>
    <dgm:cxn modelId="{5B7764CA-4647-4E41-8E35-EEB04C99A1BC}" type="presParOf" srcId="{6D323853-CB86-46E3-B9B5-CCFD2C6EC3C9}" destId="{F2D7E0A3-F98B-4632-852F-845F37E26164}" srcOrd="2" destOrd="0" presId="urn:microsoft.com/office/officeart/2005/8/layout/orgChart1"/>
    <dgm:cxn modelId="{1B261696-EE4F-40A0-B339-339863424617}" type="presParOf" srcId="{6D323853-CB86-46E3-B9B5-CCFD2C6EC3C9}" destId="{B5FDDFC5-2438-4F15-9AD2-12DD7EA114E9}" srcOrd="3" destOrd="0" presId="urn:microsoft.com/office/officeart/2005/8/layout/orgChart1"/>
    <dgm:cxn modelId="{ABA180C2-B03A-4AA8-ABB1-B1CE5B999CE3}" type="presParOf" srcId="{B5FDDFC5-2438-4F15-9AD2-12DD7EA114E9}" destId="{8AB1549A-EEEE-4C5A-B01C-D6643C6E344E}" srcOrd="0" destOrd="0" presId="urn:microsoft.com/office/officeart/2005/8/layout/orgChart1"/>
    <dgm:cxn modelId="{CF7AB89D-2933-4EA2-89F4-5DB384F31DCC}" type="presParOf" srcId="{8AB1549A-EEEE-4C5A-B01C-D6643C6E344E}" destId="{3A3B4E80-6224-41F4-A375-2D6E8BD5C7D3}" srcOrd="0" destOrd="0" presId="urn:microsoft.com/office/officeart/2005/8/layout/orgChart1"/>
    <dgm:cxn modelId="{CEB40B47-1859-4491-A4C6-0439A8C1E90D}" type="presParOf" srcId="{8AB1549A-EEEE-4C5A-B01C-D6643C6E344E}" destId="{7D5CD5F9-C6E3-40E9-BD97-EA081B060BF4}" srcOrd="1" destOrd="0" presId="urn:microsoft.com/office/officeart/2005/8/layout/orgChart1"/>
    <dgm:cxn modelId="{E0CDCEB1-8248-4782-BC9B-54D12DF21005}" type="presParOf" srcId="{B5FDDFC5-2438-4F15-9AD2-12DD7EA114E9}" destId="{60C78AEF-D4BC-44B4-834D-8428EC2820EC}" srcOrd="1" destOrd="0" presId="urn:microsoft.com/office/officeart/2005/8/layout/orgChart1"/>
    <dgm:cxn modelId="{6295EDB6-047A-4857-90FA-CD75CA0F14C6}" type="presParOf" srcId="{B5FDDFC5-2438-4F15-9AD2-12DD7EA114E9}" destId="{3BC63A12-B585-422E-A89E-48EE7FC36633}" srcOrd="2" destOrd="0" presId="urn:microsoft.com/office/officeart/2005/8/layout/orgChart1"/>
    <dgm:cxn modelId="{7F1BFF2E-38F1-4DE8-A8EA-D721DDA56F8A}" type="presParOf" srcId="{6D323853-CB86-46E3-B9B5-CCFD2C6EC3C9}" destId="{E17B7205-DE73-4ED8-BC35-99422E90FBE0}" srcOrd="4" destOrd="0" presId="urn:microsoft.com/office/officeart/2005/8/layout/orgChart1"/>
    <dgm:cxn modelId="{A271D5C2-2755-46C5-98CE-40740EDF0F6F}" type="presParOf" srcId="{6D323853-CB86-46E3-B9B5-CCFD2C6EC3C9}" destId="{4AA27BFA-C2DD-4450-8B6E-6C5AD5CECCFC}" srcOrd="5" destOrd="0" presId="urn:microsoft.com/office/officeart/2005/8/layout/orgChart1"/>
    <dgm:cxn modelId="{C1F9BABD-84D7-4E02-9F2B-B63194DEF3C0}" type="presParOf" srcId="{4AA27BFA-C2DD-4450-8B6E-6C5AD5CECCFC}" destId="{F0618579-1D14-420F-9C5B-A7D5F345496E}" srcOrd="0" destOrd="0" presId="urn:microsoft.com/office/officeart/2005/8/layout/orgChart1"/>
    <dgm:cxn modelId="{B9E849AE-F983-4152-A521-C8E8F0265393}" type="presParOf" srcId="{F0618579-1D14-420F-9C5B-A7D5F345496E}" destId="{4FE67EAB-8E37-4F98-B579-D0AB55A37DEC}" srcOrd="0" destOrd="0" presId="urn:microsoft.com/office/officeart/2005/8/layout/orgChart1"/>
    <dgm:cxn modelId="{24D2BB8C-4B3A-4AB4-B640-20FF0A8C3000}" type="presParOf" srcId="{F0618579-1D14-420F-9C5B-A7D5F345496E}" destId="{AF28ECFE-6C8B-40A6-B5EB-E74B0D236DD6}" srcOrd="1" destOrd="0" presId="urn:microsoft.com/office/officeart/2005/8/layout/orgChart1"/>
    <dgm:cxn modelId="{0B864ED0-7E87-4B49-ACC6-16235C0336A2}" type="presParOf" srcId="{4AA27BFA-C2DD-4450-8B6E-6C5AD5CECCFC}" destId="{F8B80876-450F-41DC-B58D-FB2C8CC7E9EB}" srcOrd="1" destOrd="0" presId="urn:microsoft.com/office/officeart/2005/8/layout/orgChart1"/>
    <dgm:cxn modelId="{C14E3637-0E44-49FF-92C5-D1E9F3867450}" type="presParOf" srcId="{4AA27BFA-C2DD-4450-8B6E-6C5AD5CECCFC}" destId="{12EE569D-313B-4A9C-BEC9-22CDC9282FE3}" srcOrd="2" destOrd="0" presId="urn:microsoft.com/office/officeart/2005/8/layout/orgChart1"/>
    <dgm:cxn modelId="{CA220C9B-A269-47F1-8540-73A348C6809D}" type="presParOf" srcId="{6D323853-CB86-46E3-B9B5-CCFD2C6EC3C9}" destId="{44BB397D-CFB7-4885-B901-E89097146E85}" srcOrd="6" destOrd="0" presId="urn:microsoft.com/office/officeart/2005/8/layout/orgChart1"/>
    <dgm:cxn modelId="{CDE28CC5-72FA-4963-A869-3AED52F58F9C}" type="presParOf" srcId="{6D323853-CB86-46E3-B9B5-CCFD2C6EC3C9}" destId="{083E242A-A4EB-40C7-A9AB-1F2928687790}" srcOrd="7" destOrd="0" presId="urn:microsoft.com/office/officeart/2005/8/layout/orgChart1"/>
    <dgm:cxn modelId="{7F2BFBE7-B61A-4254-82A1-EFC45505D87F}" type="presParOf" srcId="{083E242A-A4EB-40C7-A9AB-1F2928687790}" destId="{ADF81D4F-C37E-4961-97D5-C7E5A2AD7F56}" srcOrd="0" destOrd="0" presId="urn:microsoft.com/office/officeart/2005/8/layout/orgChart1"/>
    <dgm:cxn modelId="{9F95EE87-1BC9-4858-84B5-1F5650A1C666}" type="presParOf" srcId="{ADF81D4F-C37E-4961-97D5-C7E5A2AD7F56}" destId="{C47E44F0-7B58-4F70-B8FA-4415867CFBEC}" srcOrd="0" destOrd="0" presId="urn:microsoft.com/office/officeart/2005/8/layout/orgChart1"/>
    <dgm:cxn modelId="{CD96E097-E887-4123-8C90-F53048CEEBA9}" type="presParOf" srcId="{ADF81D4F-C37E-4961-97D5-C7E5A2AD7F56}" destId="{9EB54E2C-2A5B-4780-B645-F54C8A40E3A3}" srcOrd="1" destOrd="0" presId="urn:microsoft.com/office/officeart/2005/8/layout/orgChart1"/>
    <dgm:cxn modelId="{6B9BCBED-A5E7-4941-8A2A-ABF90C2D6B3F}" type="presParOf" srcId="{083E242A-A4EB-40C7-A9AB-1F2928687790}" destId="{7C837ABF-CEB3-4511-8287-7C084C75FBD7}" srcOrd="1" destOrd="0" presId="urn:microsoft.com/office/officeart/2005/8/layout/orgChart1"/>
    <dgm:cxn modelId="{EC64366A-B880-442B-B805-B73DE01DDD02}" type="presParOf" srcId="{083E242A-A4EB-40C7-A9AB-1F2928687790}" destId="{33970E46-C170-4A90-A492-1D35CD9F1399}" srcOrd="2" destOrd="0" presId="urn:microsoft.com/office/officeart/2005/8/layout/orgChart1"/>
    <dgm:cxn modelId="{0BD639F3-64C8-4034-8171-509E3A655D78}" type="presParOf" srcId="{6D323853-CB86-46E3-B9B5-CCFD2C6EC3C9}" destId="{76C0BC34-DA68-4AE3-9B30-CF3722AEBA62}" srcOrd="8" destOrd="0" presId="urn:microsoft.com/office/officeart/2005/8/layout/orgChart1"/>
    <dgm:cxn modelId="{6A747D62-C578-445E-862D-5B8140952B91}" type="presParOf" srcId="{6D323853-CB86-46E3-B9B5-CCFD2C6EC3C9}" destId="{528FE8BF-8E9E-475B-8472-C7E57554D3A3}" srcOrd="9" destOrd="0" presId="urn:microsoft.com/office/officeart/2005/8/layout/orgChart1"/>
    <dgm:cxn modelId="{8F933E7B-E947-4913-BEA6-DD66DFDD3FBE}" type="presParOf" srcId="{528FE8BF-8E9E-475B-8472-C7E57554D3A3}" destId="{67E70A6B-0B15-4B02-ADC3-0A96297EC283}" srcOrd="0" destOrd="0" presId="urn:microsoft.com/office/officeart/2005/8/layout/orgChart1"/>
    <dgm:cxn modelId="{B6B0BA80-649F-48CD-A630-3C9CCCD59579}" type="presParOf" srcId="{67E70A6B-0B15-4B02-ADC3-0A96297EC283}" destId="{E05DD0C8-F040-4326-A0E2-63DC37979BC5}" srcOrd="0" destOrd="0" presId="urn:microsoft.com/office/officeart/2005/8/layout/orgChart1"/>
    <dgm:cxn modelId="{631EAA8C-3898-4D0B-B05C-F7E7C032D33A}" type="presParOf" srcId="{67E70A6B-0B15-4B02-ADC3-0A96297EC283}" destId="{FEF53B5C-BC36-46C9-AFBD-80B61717D4EE}" srcOrd="1" destOrd="0" presId="urn:microsoft.com/office/officeart/2005/8/layout/orgChart1"/>
    <dgm:cxn modelId="{4647DB82-1275-4653-906A-9E1098724287}" type="presParOf" srcId="{528FE8BF-8E9E-475B-8472-C7E57554D3A3}" destId="{0418245C-D027-4EC4-AB67-8CD34D716987}" srcOrd="1" destOrd="0" presId="urn:microsoft.com/office/officeart/2005/8/layout/orgChart1"/>
    <dgm:cxn modelId="{447BF195-0B83-4080-9A72-4E15729E83BE}" type="presParOf" srcId="{0418245C-D027-4EC4-AB67-8CD34D716987}" destId="{8690D54A-6D83-439B-9856-3D59AB1399CB}" srcOrd="0" destOrd="0" presId="urn:microsoft.com/office/officeart/2005/8/layout/orgChart1"/>
    <dgm:cxn modelId="{539DA3F5-7E5F-4B7E-AD70-267D09D3D75A}" type="presParOf" srcId="{0418245C-D027-4EC4-AB67-8CD34D716987}" destId="{49E28754-9E39-4A22-9B41-757EEA19B60D}" srcOrd="1" destOrd="0" presId="urn:microsoft.com/office/officeart/2005/8/layout/orgChart1"/>
    <dgm:cxn modelId="{C83F9DED-6F79-4D9B-8B35-E44D87BA0619}" type="presParOf" srcId="{49E28754-9E39-4A22-9B41-757EEA19B60D}" destId="{43842832-0AF9-405D-A7B4-CE445494CF3C}" srcOrd="0" destOrd="0" presId="urn:microsoft.com/office/officeart/2005/8/layout/orgChart1"/>
    <dgm:cxn modelId="{D07D7267-F837-4909-A327-2A515B8BE2B6}" type="presParOf" srcId="{43842832-0AF9-405D-A7B4-CE445494CF3C}" destId="{2E141E5F-5B65-4057-872B-61975509701D}" srcOrd="0" destOrd="0" presId="urn:microsoft.com/office/officeart/2005/8/layout/orgChart1"/>
    <dgm:cxn modelId="{50D70806-EA6C-483A-B004-264301FA924A}" type="presParOf" srcId="{43842832-0AF9-405D-A7B4-CE445494CF3C}" destId="{8A84D7D3-F3B2-4933-9D9B-2C5B383D368A}" srcOrd="1" destOrd="0" presId="urn:microsoft.com/office/officeart/2005/8/layout/orgChart1"/>
    <dgm:cxn modelId="{73E7DF81-1735-45E3-818C-33017FAC937D}" type="presParOf" srcId="{49E28754-9E39-4A22-9B41-757EEA19B60D}" destId="{411D1858-76ED-46E7-9F30-95D1B22E95EA}" srcOrd="1" destOrd="0" presId="urn:microsoft.com/office/officeart/2005/8/layout/orgChart1"/>
    <dgm:cxn modelId="{CF01707D-0EFF-4D16-BA26-15F802B6D393}" type="presParOf" srcId="{49E28754-9E39-4A22-9B41-757EEA19B60D}" destId="{7C25AEC5-1177-4F70-9532-7AFF6FE5FA94}" srcOrd="2" destOrd="0" presId="urn:microsoft.com/office/officeart/2005/8/layout/orgChart1"/>
    <dgm:cxn modelId="{93DA2671-269E-44CC-B2E0-D8B702274C58}" type="presParOf" srcId="{0418245C-D027-4EC4-AB67-8CD34D716987}" destId="{77338634-E74F-4274-AE3F-2F4696136FBA}" srcOrd="2" destOrd="0" presId="urn:microsoft.com/office/officeart/2005/8/layout/orgChart1"/>
    <dgm:cxn modelId="{01C90E40-97B5-4DFA-9843-6D35DA0E440E}" type="presParOf" srcId="{0418245C-D027-4EC4-AB67-8CD34D716987}" destId="{DEEF7002-C2B1-4907-AA8A-3CBA531C4523}" srcOrd="3" destOrd="0" presId="urn:microsoft.com/office/officeart/2005/8/layout/orgChart1"/>
    <dgm:cxn modelId="{05D39537-9964-4CE6-BACC-44BAD8FBA21B}" type="presParOf" srcId="{DEEF7002-C2B1-4907-AA8A-3CBA531C4523}" destId="{CBE948C4-77EE-4B01-9CEA-D2FBB30A6747}" srcOrd="0" destOrd="0" presId="urn:microsoft.com/office/officeart/2005/8/layout/orgChart1"/>
    <dgm:cxn modelId="{29044774-7D67-45F2-AAD5-CB8AADDDC574}" type="presParOf" srcId="{CBE948C4-77EE-4B01-9CEA-D2FBB30A6747}" destId="{84748F15-8655-4359-96C6-BFD4943F62C2}" srcOrd="0" destOrd="0" presId="urn:microsoft.com/office/officeart/2005/8/layout/orgChart1"/>
    <dgm:cxn modelId="{50E9009C-9A09-4039-9A86-2C360F775306}" type="presParOf" srcId="{CBE948C4-77EE-4B01-9CEA-D2FBB30A6747}" destId="{AF0D56E2-858A-4C09-844C-E398B8A902EA}" srcOrd="1" destOrd="0" presId="urn:microsoft.com/office/officeart/2005/8/layout/orgChart1"/>
    <dgm:cxn modelId="{D328B76E-B977-4F1B-AC5B-1004469EC683}" type="presParOf" srcId="{DEEF7002-C2B1-4907-AA8A-3CBA531C4523}" destId="{4BE021FA-3D65-46E4-A3D3-22AFD61E573B}" srcOrd="1" destOrd="0" presId="urn:microsoft.com/office/officeart/2005/8/layout/orgChart1"/>
    <dgm:cxn modelId="{CCA9C972-07C3-4A03-93B8-415C3DA737DC}" type="presParOf" srcId="{DEEF7002-C2B1-4907-AA8A-3CBA531C4523}" destId="{2AD76E3F-DE7D-4611-B539-51C0EBEACEB4}" srcOrd="2" destOrd="0" presId="urn:microsoft.com/office/officeart/2005/8/layout/orgChart1"/>
    <dgm:cxn modelId="{8C4DAC04-B50D-4595-9500-6F8FA298ED7E}" type="presParOf" srcId="{528FE8BF-8E9E-475B-8472-C7E57554D3A3}" destId="{F4DEF1CB-05AD-4890-B1B1-536A5572CE40}" srcOrd="2" destOrd="0" presId="urn:microsoft.com/office/officeart/2005/8/layout/orgChart1"/>
    <dgm:cxn modelId="{F7EDC508-A970-461B-8AA7-931CAC91DE34}" type="presParOf" srcId="{3650285C-DD1D-4497-93C4-15FF9B5BC83E}" destId="{C1E7B1CC-9AE7-4E23-AD19-629E28ED55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16C796-4A84-4E62-B3C0-A677B254B817}" type="doc">
      <dgm:prSet loTypeId="urn:microsoft.com/office/officeart/2005/8/layout/hierarchy6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428496-879D-4F19-8A6F-B72F1A7A2D5C}">
      <dgm:prSet phldrT="[Text]"/>
      <dgm:spPr/>
      <dgm:t>
        <a:bodyPr/>
        <a:lstStyle/>
        <a:p>
          <a:r>
            <a:rPr lang="en-US" dirty="0" err="1" smtClean="0">
              <a:latin typeface="AcadNusx" pitchFamily="2" charset="0"/>
            </a:rPr>
            <a:t>mikroorganizmebi</a:t>
          </a:r>
          <a:endParaRPr lang="ru-RU" dirty="0"/>
        </a:p>
      </dgm:t>
    </dgm:pt>
    <dgm:pt modelId="{36212C86-9516-45A0-9F00-93F915AD6D23}" type="parTrans" cxnId="{B1283E11-25AA-415C-9531-E0B61D1167F2}">
      <dgm:prSet/>
      <dgm:spPr/>
      <dgm:t>
        <a:bodyPr/>
        <a:lstStyle/>
        <a:p>
          <a:endParaRPr lang="ru-RU"/>
        </a:p>
      </dgm:t>
    </dgm:pt>
    <dgm:pt modelId="{2B7D627C-E771-4CC6-9275-339EFF3B83FD}" type="sibTrans" cxnId="{B1283E11-25AA-415C-9531-E0B61D1167F2}">
      <dgm:prSet/>
      <dgm:spPr/>
      <dgm:t>
        <a:bodyPr/>
        <a:lstStyle/>
        <a:p>
          <a:endParaRPr lang="ru-RU"/>
        </a:p>
      </dgm:t>
    </dgm:pt>
    <dgm:pt modelId="{D272D4B8-B5EA-4A87-88E2-7A6DF4ECA653}">
      <dgm:prSet phldrT="[Text]"/>
      <dgm:spPr/>
      <dgm:t>
        <a:bodyPr/>
        <a:lstStyle/>
        <a:p>
          <a:r>
            <a:rPr lang="en-US" dirty="0" err="1" smtClean="0">
              <a:latin typeface="AcadNusx" pitchFamily="2" charset="0"/>
            </a:rPr>
            <a:t>ujredovani</a:t>
          </a:r>
          <a:endParaRPr lang="ru-RU" dirty="0"/>
        </a:p>
      </dgm:t>
    </dgm:pt>
    <dgm:pt modelId="{EE4397EB-A2AF-4D00-A2F4-778BB704EC4E}" type="parTrans" cxnId="{72BF87DC-3B59-46BD-AEB4-0F2B9418A1FD}">
      <dgm:prSet/>
      <dgm:spPr/>
      <dgm:t>
        <a:bodyPr/>
        <a:lstStyle/>
        <a:p>
          <a:endParaRPr lang="ru-RU"/>
        </a:p>
      </dgm:t>
    </dgm:pt>
    <dgm:pt modelId="{5A41A470-D0D0-467A-B533-848892CAEB00}" type="sibTrans" cxnId="{72BF87DC-3B59-46BD-AEB4-0F2B9418A1FD}">
      <dgm:prSet/>
      <dgm:spPr/>
      <dgm:t>
        <a:bodyPr/>
        <a:lstStyle/>
        <a:p>
          <a:endParaRPr lang="ru-RU"/>
        </a:p>
      </dgm:t>
    </dgm:pt>
    <dgm:pt modelId="{EDC71BB5-CFDB-4028-92EF-FCCAC25DA8C9}">
      <dgm:prSet phldrT="[Text]"/>
      <dgm:spPr/>
      <dgm:t>
        <a:bodyPr/>
        <a:lstStyle/>
        <a:p>
          <a:r>
            <a:rPr lang="en-US" dirty="0" err="1" smtClean="0">
              <a:latin typeface="AcadNusx" pitchFamily="2" charset="0"/>
            </a:rPr>
            <a:t>baqteria</a:t>
          </a:r>
          <a:endParaRPr lang="ru-RU" dirty="0"/>
        </a:p>
      </dgm:t>
    </dgm:pt>
    <dgm:pt modelId="{D6301FB0-7B7E-4AB6-AE70-414ADF59A7C8}" type="parTrans" cxnId="{9EFB6CAF-902F-4E6B-8951-F4D93B920923}">
      <dgm:prSet/>
      <dgm:spPr/>
      <dgm:t>
        <a:bodyPr/>
        <a:lstStyle/>
        <a:p>
          <a:endParaRPr lang="ru-RU"/>
        </a:p>
      </dgm:t>
    </dgm:pt>
    <dgm:pt modelId="{8D34CDBA-20CA-4457-BCEF-8B12F2627974}" type="sibTrans" cxnId="{9EFB6CAF-902F-4E6B-8951-F4D93B920923}">
      <dgm:prSet/>
      <dgm:spPr/>
      <dgm:t>
        <a:bodyPr/>
        <a:lstStyle/>
        <a:p>
          <a:endParaRPr lang="ru-RU"/>
        </a:p>
      </dgm:t>
    </dgm:pt>
    <dgm:pt modelId="{96AE2320-068A-483C-8E2B-5E0B438D07D4}">
      <dgm:prSet phldrT="[Text]"/>
      <dgm:spPr/>
      <dgm:t>
        <a:bodyPr/>
        <a:lstStyle/>
        <a:p>
          <a:r>
            <a:rPr lang="en-US" dirty="0" err="1" smtClean="0">
              <a:latin typeface="AcadNusx" pitchFamily="2" charset="0"/>
            </a:rPr>
            <a:t>soko</a:t>
          </a:r>
          <a:endParaRPr lang="ru-RU" dirty="0"/>
        </a:p>
      </dgm:t>
    </dgm:pt>
    <dgm:pt modelId="{DB124870-B14C-476D-A200-F731A8BA6B56}" type="parTrans" cxnId="{02B8D7E4-5BA6-48A2-88F3-C0A6C861E294}">
      <dgm:prSet/>
      <dgm:spPr/>
      <dgm:t>
        <a:bodyPr/>
        <a:lstStyle/>
        <a:p>
          <a:endParaRPr lang="ru-RU"/>
        </a:p>
      </dgm:t>
    </dgm:pt>
    <dgm:pt modelId="{67410607-A47D-4659-9CFC-1BE12E04951F}" type="sibTrans" cxnId="{02B8D7E4-5BA6-48A2-88F3-C0A6C861E294}">
      <dgm:prSet/>
      <dgm:spPr/>
      <dgm:t>
        <a:bodyPr/>
        <a:lstStyle/>
        <a:p>
          <a:endParaRPr lang="ru-RU"/>
        </a:p>
      </dgm:t>
    </dgm:pt>
    <dgm:pt modelId="{D1D54AED-E869-4FA6-B1E3-44AC2CC5C9BF}">
      <dgm:prSet phldrT="[Text]"/>
      <dgm:spPr/>
      <dgm:t>
        <a:bodyPr/>
        <a:lstStyle/>
        <a:p>
          <a:r>
            <a:rPr lang="en-US" dirty="0" err="1" smtClean="0">
              <a:latin typeface="AcadNusx" pitchFamily="2" charset="0"/>
            </a:rPr>
            <a:t>araujreduli</a:t>
          </a:r>
          <a:endParaRPr lang="ru-RU" dirty="0"/>
        </a:p>
      </dgm:t>
    </dgm:pt>
    <dgm:pt modelId="{B3B3A9B7-4188-472A-BC57-CE1FB3355658}" type="parTrans" cxnId="{CED7B5E4-5317-4E96-AF8D-DBFC6D724122}">
      <dgm:prSet/>
      <dgm:spPr/>
      <dgm:t>
        <a:bodyPr/>
        <a:lstStyle/>
        <a:p>
          <a:endParaRPr lang="ru-RU"/>
        </a:p>
      </dgm:t>
    </dgm:pt>
    <dgm:pt modelId="{9ED56C38-E806-45C9-A36C-B5AA504033A8}" type="sibTrans" cxnId="{CED7B5E4-5317-4E96-AF8D-DBFC6D724122}">
      <dgm:prSet/>
      <dgm:spPr/>
      <dgm:t>
        <a:bodyPr/>
        <a:lstStyle/>
        <a:p>
          <a:endParaRPr lang="ru-RU"/>
        </a:p>
      </dgm:t>
    </dgm:pt>
    <dgm:pt modelId="{30D0A4EE-B275-40D0-8B3F-BBE720FC8C3A}">
      <dgm:prSet phldrT="[Text]"/>
      <dgm:spPr/>
      <dgm:t>
        <a:bodyPr/>
        <a:lstStyle/>
        <a:p>
          <a:r>
            <a:rPr lang="en-US" dirty="0" err="1" smtClean="0">
              <a:latin typeface="AcadNusx" pitchFamily="2" charset="0"/>
            </a:rPr>
            <a:t>virusi</a:t>
          </a:r>
          <a:endParaRPr lang="ru-RU" dirty="0"/>
        </a:p>
      </dgm:t>
    </dgm:pt>
    <dgm:pt modelId="{13C152C8-96D1-47B1-A35D-9A5564BC00E7}" type="parTrans" cxnId="{994DF0AC-2D8B-4D98-A47F-CF5610AC6772}">
      <dgm:prSet/>
      <dgm:spPr/>
      <dgm:t>
        <a:bodyPr/>
        <a:lstStyle/>
        <a:p>
          <a:endParaRPr lang="ru-RU"/>
        </a:p>
      </dgm:t>
    </dgm:pt>
    <dgm:pt modelId="{532DA885-57C6-4BBB-B27A-C5CB519DB04E}" type="sibTrans" cxnId="{994DF0AC-2D8B-4D98-A47F-CF5610AC6772}">
      <dgm:prSet/>
      <dgm:spPr/>
      <dgm:t>
        <a:bodyPr/>
        <a:lstStyle/>
        <a:p>
          <a:endParaRPr lang="ru-RU"/>
        </a:p>
      </dgm:t>
    </dgm:pt>
    <dgm:pt modelId="{A5971999-2CBC-42D0-81BB-A14CE049A17B}">
      <dgm:prSet phldrT="[Text]"/>
      <dgm:spPr/>
      <dgm:t>
        <a:bodyPr/>
        <a:lstStyle/>
        <a:p>
          <a:r>
            <a:rPr lang="en-US" dirty="0" err="1" smtClean="0">
              <a:latin typeface="AcadNusx" pitchFamily="2" charset="0"/>
            </a:rPr>
            <a:t>umartivesebi</a:t>
          </a:r>
          <a:endParaRPr lang="ru-RU" dirty="0"/>
        </a:p>
      </dgm:t>
    </dgm:pt>
    <dgm:pt modelId="{5EB16725-85CB-4577-9928-E2FFB6FD00CE}" type="parTrans" cxnId="{C9018243-CB49-4C5F-B748-30B3528572D1}">
      <dgm:prSet/>
      <dgm:spPr/>
      <dgm:t>
        <a:bodyPr/>
        <a:lstStyle/>
        <a:p>
          <a:endParaRPr lang="ru-RU"/>
        </a:p>
      </dgm:t>
    </dgm:pt>
    <dgm:pt modelId="{E0AA8A23-E633-4F51-9ECC-C1B51642A19F}" type="sibTrans" cxnId="{C9018243-CB49-4C5F-B748-30B3528572D1}">
      <dgm:prSet/>
      <dgm:spPr/>
      <dgm:t>
        <a:bodyPr/>
        <a:lstStyle/>
        <a:p>
          <a:endParaRPr lang="ru-RU"/>
        </a:p>
      </dgm:t>
    </dgm:pt>
    <dgm:pt modelId="{91DD8489-6C8D-456A-AC36-72EF79180564}" type="pres">
      <dgm:prSet presAssocID="{2716C796-4A84-4E62-B3C0-A677B254B81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5E76F2-6627-46C9-BE7E-1B8A7781E9FB}" type="pres">
      <dgm:prSet presAssocID="{2716C796-4A84-4E62-B3C0-A677B254B817}" presName="hierFlow" presStyleCnt="0"/>
      <dgm:spPr/>
    </dgm:pt>
    <dgm:pt modelId="{F1D6A6CA-B545-43F5-B826-9ED4F072105F}" type="pres">
      <dgm:prSet presAssocID="{2716C796-4A84-4E62-B3C0-A677B254B81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5B0A31A-ED4E-47B5-A7E6-998B52FE26B7}" type="pres">
      <dgm:prSet presAssocID="{D0428496-879D-4F19-8A6F-B72F1A7A2D5C}" presName="Name14" presStyleCnt="0"/>
      <dgm:spPr/>
    </dgm:pt>
    <dgm:pt modelId="{FF02CB23-CF4C-46E8-AA47-350DE1CFD76B}" type="pres">
      <dgm:prSet presAssocID="{D0428496-879D-4F19-8A6F-B72F1A7A2D5C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AB35EC-2F82-4313-AE56-6B1F1E709581}" type="pres">
      <dgm:prSet presAssocID="{D0428496-879D-4F19-8A6F-B72F1A7A2D5C}" presName="hierChild2" presStyleCnt="0"/>
      <dgm:spPr/>
    </dgm:pt>
    <dgm:pt modelId="{E2608FAE-B0AB-4BCC-A845-EB09B0515FE3}" type="pres">
      <dgm:prSet presAssocID="{EE4397EB-A2AF-4D00-A2F4-778BB704EC4E}" presName="Name19" presStyleLbl="parChTrans1D2" presStyleIdx="0" presStyleCnt="2"/>
      <dgm:spPr/>
      <dgm:t>
        <a:bodyPr/>
        <a:lstStyle/>
        <a:p>
          <a:endParaRPr lang="ru-RU"/>
        </a:p>
      </dgm:t>
    </dgm:pt>
    <dgm:pt modelId="{74DBC1A4-3D0A-4947-A81F-9C8264DB5F83}" type="pres">
      <dgm:prSet presAssocID="{D272D4B8-B5EA-4A87-88E2-7A6DF4ECA653}" presName="Name21" presStyleCnt="0"/>
      <dgm:spPr/>
    </dgm:pt>
    <dgm:pt modelId="{A72FE7A4-388A-4379-B4F8-50FC11C208E2}" type="pres">
      <dgm:prSet presAssocID="{D272D4B8-B5EA-4A87-88E2-7A6DF4ECA653}" presName="level2Shape" presStyleLbl="node2" presStyleIdx="0" presStyleCnt="2"/>
      <dgm:spPr/>
      <dgm:t>
        <a:bodyPr/>
        <a:lstStyle/>
        <a:p>
          <a:endParaRPr lang="ru-RU"/>
        </a:p>
      </dgm:t>
    </dgm:pt>
    <dgm:pt modelId="{B96335F3-C1E7-4FE9-B4EC-D01CE5F3A3E2}" type="pres">
      <dgm:prSet presAssocID="{D272D4B8-B5EA-4A87-88E2-7A6DF4ECA653}" presName="hierChild3" presStyleCnt="0"/>
      <dgm:spPr/>
    </dgm:pt>
    <dgm:pt modelId="{5F61E9FD-1E92-4DD1-B22B-9C3B610A1B22}" type="pres">
      <dgm:prSet presAssocID="{D6301FB0-7B7E-4AB6-AE70-414ADF59A7C8}" presName="Name19" presStyleLbl="parChTrans1D3" presStyleIdx="0" presStyleCnt="4"/>
      <dgm:spPr/>
      <dgm:t>
        <a:bodyPr/>
        <a:lstStyle/>
        <a:p>
          <a:endParaRPr lang="ru-RU"/>
        </a:p>
      </dgm:t>
    </dgm:pt>
    <dgm:pt modelId="{85DC5125-88EB-42CF-AB9D-BA22FD6C984D}" type="pres">
      <dgm:prSet presAssocID="{EDC71BB5-CFDB-4028-92EF-FCCAC25DA8C9}" presName="Name21" presStyleCnt="0"/>
      <dgm:spPr/>
    </dgm:pt>
    <dgm:pt modelId="{0BF61321-2C15-4EA0-A81F-7041CCCE21B1}" type="pres">
      <dgm:prSet presAssocID="{EDC71BB5-CFDB-4028-92EF-FCCAC25DA8C9}" presName="level2Shape" presStyleLbl="node3" presStyleIdx="0" presStyleCnt="4"/>
      <dgm:spPr/>
      <dgm:t>
        <a:bodyPr/>
        <a:lstStyle/>
        <a:p>
          <a:endParaRPr lang="ru-RU"/>
        </a:p>
      </dgm:t>
    </dgm:pt>
    <dgm:pt modelId="{F7AA31E9-19D9-43C0-BAA8-1DD0CFA9B10C}" type="pres">
      <dgm:prSet presAssocID="{EDC71BB5-CFDB-4028-92EF-FCCAC25DA8C9}" presName="hierChild3" presStyleCnt="0"/>
      <dgm:spPr/>
    </dgm:pt>
    <dgm:pt modelId="{A5DF0659-0F55-41CD-952A-F7F9557672F3}" type="pres">
      <dgm:prSet presAssocID="{DB124870-B14C-476D-A200-F731A8BA6B56}" presName="Name19" presStyleLbl="parChTrans1D3" presStyleIdx="1" presStyleCnt="4"/>
      <dgm:spPr/>
      <dgm:t>
        <a:bodyPr/>
        <a:lstStyle/>
        <a:p>
          <a:endParaRPr lang="ru-RU"/>
        </a:p>
      </dgm:t>
    </dgm:pt>
    <dgm:pt modelId="{7B0FBF05-6150-4F71-A288-820B5071D064}" type="pres">
      <dgm:prSet presAssocID="{96AE2320-068A-483C-8E2B-5E0B438D07D4}" presName="Name21" presStyleCnt="0"/>
      <dgm:spPr/>
    </dgm:pt>
    <dgm:pt modelId="{8C0C559A-D9D1-4803-8367-100C45729DA3}" type="pres">
      <dgm:prSet presAssocID="{96AE2320-068A-483C-8E2B-5E0B438D07D4}" presName="level2Shape" presStyleLbl="node3" presStyleIdx="1" presStyleCnt="4"/>
      <dgm:spPr/>
      <dgm:t>
        <a:bodyPr/>
        <a:lstStyle/>
        <a:p>
          <a:endParaRPr lang="ru-RU"/>
        </a:p>
      </dgm:t>
    </dgm:pt>
    <dgm:pt modelId="{00F08603-FB36-4204-B0FF-1330D00F6359}" type="pres">
      <dgm:prSet presAssocID="{96AE2320-068A-483C-8E2B-5E0B438D07D4}" presName="hierChild3" presStyleCnt="0"/>
      <dgm:spPr/>
    </dgm:pt>
    <dgm:pt modelId="{B01FD04F-E524-4F39-89ED-7B600115D5D6}" type="pres">
      <dgm:prSet presAssocID="{5EB16725-85CB-4577-9928-E2FFB6FD00CE}" presName="Name19" presStyleLbl="parChTrans1D3" presStyleIdx="2" presStyleCnt="4"/>
      <dgm:spPr/>
      <dgm:t>
        <a:bodyPr/>
        <a:lstStyle/>
        <a:p>
          <a:endParaRPr lang="ru-RU"/>
        </a:p>
      </dgm:t>
    </dgm:pt>
    <dgm:pt modelId="{6F6ECC2E-D6BA-4086-8E2D-3DC732996CF2}" type="pres">
      <dgm:prSet presAssocID="{A5971999-2CBC-42D0-81BB-A14CE049A17B}" presName="Name21" presStyleCnt="0"/>
      <dgm:spPr/>
    </dgm:pt>
    <dgm:pt modelId="{92DBB5C7-47E8-470D-83CB-59986A721DDC}" type="pres">
      <dgm:prSet presAssocID="{A5971999-2CBC-42D0-81BB-A14CE049A17B}" presName="level2Shape" presStyleLbl="node3" presStyleIdx="2" presStyleCnt="4"/>
      <dgm:spPr/>
      <dgm:t>
        <a:bodyPr/>
        <a:lstStyle/>
        <a:p>
          <a:endParaRPr lang="ru-RU"/>
        </a:p>
      </dgm:t>
    </dgm:pt>
    <dgm:pt modelId="{EF90DD5A-E668-455F-9870-EB6FFF84DCFA}" type="pres">
      <dgm:prSet presAssocID="{A5971999-2CBC-42D0-81BB-A14CE049A17B}" presName="hierChild3" presStyleCnt="0"/>
      <dgm:spPr/>
    </dgm:pt>
    <dgm:pt modelId="{137F1F79-9131-4A1E-A4AA-701B5AFE1765}" type="pres">
      <dgm:prSet presAssocID="{B3B3A9B7-4188-472A-BC57-CE1FB3355658}" presName="Name19" presStyleLbl="parChTrans1D2" presStyleIdx="1" presStyleCnt="2"/>
      <dgm:spPr/>
      <dgm:t>
        <a:bodyPr/>
        <a:lstStyle/>
        <a:p>
          <a:endParaRPr lang="ru-RU"/>
        </a:p>
      </dgm:t>
    </dgm:pt>
    <dgm:pt modelId="{D0ACD77C-8982-4BF0-8EAB-27362ED542D0}" type="pres">
      <dgm:prSet presAssocID="{D1D54AED-E869-4FA6-B1E3-44AC2CC5C9BF}" presName="Name21" presStyleCnt="0"/>
      <dgm:spPr/>
    </dgm:pt>
    <dgm:pt modelId="{9F78F9D1-6BE1-4E8A-BBDA-DE6BFC7A0A39}" type="pres">
      <dgm:prSet presAssocID="{D1D54AED-E869-4FA6-B1E3-44AC2CC5C9BF}" presName="level2Shape" presStyleLbl="node2" presStyleIdx="1" presStyleCnt="2"/>
      <dgm:spPr/>
      <dgm:t>
        <a:bodyPr/>
        <a:lstStyle/>
        <a:p>
          <a:endParaRPr lang="ru-RU"/>
        </a:p>
      </dgm:t>
    </dgm:pt>
    <dgm:pt modelId="{619D5FC9-1C14-47F9-90A0-30F3F99C8BB0}" type="pres">
      <dgm:prSet presAssocID="{D1D54AED-E869-4FA6-B1E3-44AC2CC5C9BF}" presName="hierChild3" presStyleCnt="0"/>
      <dgm:spPr/>
    </dgm:pt>
    <dgm:pt modelId="{CF09C451-F04E-4811-893A-6C30239FB875}" type="pres">
      <dgm:prSet presAssocID="{13C152C8-96D1-47B1-A35D-9A5564BC00E7}" presName="Name19" presStyleLbl="parChTrans1D3" presStyleIdx="3" presStyleCnt="4"/>
      <dgm:spPr/>
      <dgm:t>
        <a:bodyPr/>
        <a:lstStyle/>
        <a:p>
          <a:endParaRPr lang="ru-RU"/>
        </a:p>
      </dgm:t>
    </dgm:pt>
    <dgm:pt modelId="{1DEFA03D-8608-4F2B-9FBC-B7F86547CB0E}" type="pres">
      <dgm:prSet presAssocID="{30D0A4EE-B275-40D0-8B3F-BBE720FC8C3A}" presName="Name21" presStyleCnt="0"/>
      <dgm:spPr/>
    </dgm:pt>
    <dgm:pt modelId="{C90E4F2E-C402-47A5-B3DE-6340E4F23469}" type="pres">
      <dgm:prSet presAssocID="{30D0A4EE-B275-40D0-8B3F-BBE720FC8C3A}" presName="level2Shape" presStyleLbl="node3" presStyleIdx="3" presStyleCnt="4"/>
      <dgm:spPr/>
      <dgm:t>
        <a:bodyPr/>
        <a:lstStyle/>
        <a:p>
          <a:endParaRPr lang="ru-RU"/>
        </a:p>
      </dgm:t>
    </dgm:pt>
    <dgm:pt modelId="{3456927F-03EF-4CEE-B8F7-7034FF474F35}" type="pres">
      <dgm:prSet presAssocID="{30D0A4EE-B275-40D0-8B3F-BBE720FC8C3A}" presName="hierChild3" presStyleCnt="0"/>
      <dgm:spPr/>
    </dgm:pt>
    <dgm:pt modelId="{155C404F-BF82-4FFE-9C28-2256220B7E44}" type="pres">
      <dgm:prSet presAssocID="{2716C796-4A84-4E62-B3C0-A677B254B817}" presName="bgShapesFlow" presStyleCnt="0"/>
      <dgm:spPr/>
    </dgm:pt>
  </dgm:ptLst>
  <dgm:cxnLst>
    <dgm:cxn modelId="{994DF0AC-2D8B-4D98-A47F-CF5610AC6772}" srcId="{D1D54AED-E869-4FA6-B1E3-44AC2CC5C9BF}" destId="{30D0A4EE-B275-40D0-8B3F-BBE720FC8C3A}" srcOrd="0" destOrd="0" parTransId="{13C152C8-96D1-47B1-A35D-9A5564BC00E7}" sibTransId="{532DA885-57C6-4BBB-B27A-C5CB519DB04E}"/>
    <dgm:cxn modelId="{72BF87DC-3B59-46BD-AEB4-0F2B9418A1FD}" srcId="{D0428496-879D-4F19-8A6F-B72F1A7A2D5C}" destId="{D272D4B8-B5EA-4A87-88E2-7A6DF4ECA653}" srcOrd="0" destOrd="0" parTransId="{EE4397EB-A2AF-4D00-A2F4-778BB704EC4E}" sibTransId="{5A41A470-D0D0-467A-B533-848892CAEB00}"/>
    <dgm:cxn modelId="{B1283E11-25AA-415C-9531-E0B61D1167F2}" srcId="{2716C796-4A84-4E62-B3C0-A677B254B817}" destId="{D0428496-879D-4F19-8A6F-B72F1A7A2D5C}" srcOrd="0" destOrd="0" parTransId="{36212C86-9516-45A0-9F00-93F915AD6D23}" sibTransId="{2B7D627C-E771-4CC6-9275-339EFF3B83FD}"/>
    <dgm:cxn modelId="{2CB2E4BC-4CD3-4C4F-BE2D-A047726062CE}" type="presOf" srcId="{2716C796-4A84-4E62-B3C0-A677B254B817}" destId="{91DD8489-6C8D-456A-AC36-72EF79180564}" srcOrd="0" destOrd="0" presId="urn:microsoft.com/office/officeart/2005/8/layout/hierarchy6"/>
    <dgm:cxn modelId="{CED7B5E4-5317-4E96-AF8D-DBFC6D724122}" srcId="{D0428496-879D-4F19-8A6F-B72F1A7A2D5C}" destId="{D1D54AED-E869-4FA6-B1E3-44AC2CC5C9BF}" srcOrd="1" destOrd="0" parTransId="{B3B3A9B7-4188-472A-BC57-CE1FB3355658}" sibTransId="{9ED56C38-E806-45C9-A36C-B5AA504033A8}"/>
    <dgm:cxn modelId="{5692649E-B8D6-4D2D-AC92-29819D04F9A6}" type="presOf" srcId="{30D0A4EE-B275-40D0-8B3F-BBE720FC8C3A}" destId="{C90E4F2E-C402-47A5-B3DE-6340E4F23469}" srcOrd="0" destOrd="0" presId="urn:microsoft.com/office/officeart/2005/8/layout/hierarchy6"/>
    <dgm:cxn modelId="{87302E94-F329-41A4-B084-6A3C439CBD34}" type="presOf" srcId="{EDC71BB5-CFDB-4028-92EF-FCCAC25DA8C9}" destId="{0BF61321-2C15-4EA0-A81F-7041CCCE21B1}" srcOrd="0" destOrd="0" presId="urn:microsoft.com/office/officeart/2005/8/layout/hierarchy6"/>
    <dgm:cxn modelId="{7FB106F3-9B0B-48AE-964A-CD48B9C121A2}" type="presOf" srcId="{DB124870-B14C-476D-A200-F731A8BA6B56}" destId="{A5DF0659-0F55-41CD-952A-F7F9557672F3}" srcOrd="0" destOrd="0" presId="urn:microsoft.com/office/officeart/2005/8/layout/hierarchy6"/>
    <dgm:cxn modelId="{0887BF66-8013-4C60-AE19-4E82EA979C76}" type="presOf" srcId="{D1D54AED-E869-4FA6-B1E3-44AC2CC5C9BF}" destId="{9F78F9D1-6BE1-4E8A-BBDA-DE6BFC7A0A39}" srcOrd="0" destOrd="0" presId="urn:microsoft.com/office/officeart/2005/8/layout/hierarchy6"/>
    <dgm:cxn modelId="{F1C9219A-5E40-485E-947A-45CFE12A75A6}" type="presOf" srcId="{EE4397EB-A2AF-4D00-A2F4-778BB704EC4E}" destId="{E2608FAE-B0AB-4BCC-A845-EB09B0515FE3}" srcOrd="0" destOrd="0" presId="urn:microsoft.com/office/officeart/2005/8/layout/hierarchy6"/>
    <dgm:cxn modelId="{55A3A1C0-9105-40C7-8274-7FF70D611178}" type="presOf" srcId="{96AE2320-068A-483C-8E2B-5E0B438D07D4}" destId="{8C0C559A-D9D1-4803-8367-100C45729DA3}" srcOrd="0" destOrd="0" presId="urn:microsoft.com/office/officeart/2005/8/layout/hierarchy6"/>
    <dgm:cxn modelId="{9EFB6CAF-902F-4E6B-8951-F4D93B920923}" srcId="{D272D4B8-B5EA-4A87-88E2-7A6DF4ECA653}" destId="{EDC71BB5-CFDB-4028-92EF-FCCAC25DA8C9}" srcOrd="0" destOrd="0" parTransId="{D6301FB0-7B7E-4AB6-AE70-414ADF59A7C8}" sibTransId="{8D34CDBA-20CA-4457-BCEF-8B12F2627974}"/>
    <dgm:cxn modelId="{FD13B992-FF68-40F6-B38D-02E80CD2F7F2}" type="presOf" srcId="{13C152C8-96D1-47B1-A35D-9A5564BC00E7}" destId="{CF09C451-F04E-4811-893A-6C30239FB875}" srcOrd="0" destOrd="0" presId="urn:microsoft.com/office/officeart/2005/8/layout/hierarchy6"/>
    <dgm:cxn modelId="{26B7DB9B-E783-481E-812A-90D716367777}" type="presOf" srcId="{A5971999-2CBC-42D0-81BB-A14CE049A17B}" destId="{92DBB5C7-47E8-470D-83CB-59986A721DDC}" srcOrd="0" destOrd="0" presId="urn:microsoft.com/office/officeart/2005/8/layout/hierarchy6"/>
    <dgm:cxn modelId="{62CF0081-4F9D-4B9C-BB82-ACF383C7C0D6}" type="presOf" srcId="{D6301FB0-7B7E-4AB6-AE70-414ADF59A7C8}" destId="{5F61E9FD-1E92-4DD1-B22B-9C3B610A1B22}" srcOrd="0" destOrd="0" presId="urn:microsoft.com/office/officeart/2005/8/layout/hierarchy6"/>
    <dgm:cxn modelId="{C56F346D-8D24-41BC-BADB-094EA2A829B4}" type="presOf" srcId="{D272D4B8-B5EA-4A87-88E2-7A6DF4ECA653}" destId="{A72FE7A4-388A-4379-B4F8-50FC11C208E2}" srcOrd="0" destOrd="0" presId="urn:microsoft.com/office/officeart/2005/8/layout/hierarchy6"/>
    <dgm:cxn modelId="{E1C87BD0-522F-40F0-8613-4578FE4FFA96}" type="presOf" srcId="{D0428496-879D-4F19-8A6F-B72F1A7A2D5C}" destId="{FF02CB23-CF4C-46E8-AA47-350DE1CFD76B}" srcOrd="0" destOrd="0" presId="urn:microsoft.com/office/officeart/2005/8/layout/hierarchy6"/>
    <dgm:cxn modelId="{C7932C5B-B783-4011-8334-B2C023714C8B}" type="presOf" srcId="{B3B3A9B7-4188-472A-BC57-CE1FB3355658}" destId="{137F1F79-9131-4A1E-A4AA-701B5AFE1765}" srcOrd="0" destOrd="0" presId="urn:microsoft.com/office/officeart/2005/8/layout/hierarchy6"/>
    <dgm:cxn modelId="{02B8D7E4-5BA6-48A2-88F3-C0A6C861E294}" srcId="{D272D4B8-B5EA-4A87-88E2-7A6DF4ECA653}" destId="{96AE2320-068A-483C-8E2B-5E0B438D07D4}" srcOrd="1" destOrd="0" parTransId="{DB124870-B14C-476D-A200-F731A8BA6B56}" sibTransId="{67410607-A47D-4659-9CFC-1BE12E04951F}"/>
    <dgm:cxn modelId="{2D6005D8-748B-420E-A018-AFEE1000C4AA}" type="presOf" srcId="{5EB16725-85CB-4577-9928-E2FFB6FD00CE}" destId="{B01FD04F-E524-4F39-89ED-7B600115D5D6}" srcOrd="0" destOrd="0" presId="urn:microsoft.com/office/officeart/2005/8/layout/hierarchy6"/>
    <dgm:cxn modelId="{C9018243-CB49-4C5F-B748-30B3528572D1}" srcId="{D272D4B8-B5EA-4A87-88E2-7A6DF4ECA653}" destId="{A5971999-2CBC-42D0-81BB-A14CE049A17B}" srcOrd="2" destOrd="0" parTransId="{5EB16725-85CB-4577-9928-E2FFB6FD00CE}" sibTransId="{E0AA8A23-E633-4F51-9ECC-C1B51642A19F}"/>
    <dgm:cxn modelId="{30863370-4A33-4B57-8A02-6FC00C705B6E}" type="presParOf" srcId="{91DD8489-6C8D-456A-AC36-72EF79180564}" destId="{845E76F2-6627-46C9-BE7E-1B8A7781E9FB}" srcOrd="0" destOrd="0" presId="urn:microsoft.com/office/officeart/2005/8/layout/hierarchy6"/>
    <dgm:cxn modelId="{E29F897B-EDBD-4ABC-B174-B0658C2A8BA7}" type="presParOf" srcId="{845E76F2-6627-46C9-BE7E-1B8A7781E9FB}" destId="{F1D6A6CA-B545-43F5-B826-9ED4F072105F}" srcOrd="0" destOrd="0" presId="urn:microsoft.com/office/officeart/2005/8/layout/hierarchy6"/>
    <dgm:cxn modelId="{155A37B5-CA3A-44FA-9769-2C70EA749468}" type="presParOf" srcId="{F1D6A6CA-B545-43F5-B826-9ED4F072105F}" destId="{B5B0A31A-ED4E-47B5-A7E6-998B52FE26B7}" srcOrd="0" destOrd="0" presId="urn:microsoft.com/office/officeart/2005/8/layout/hierarchy6"/>
    <dgm:cxn modelId="{364737BD-83AD-407E-B486-8CA263D4B17A}" type="presParOf" srcId="{B5B0A31A-ED4E-47B5-A7E6-998B52FE26B7}" destId="{FF02CB23-CF4C-46E8-AA47-350DE1CFD76B}" srcOrd="0" destOrd="0" presId="urn:microsoft.com/office/officeart/2005/8/layout/hierarchy6"/>
    <dgm:cxn modelId="{8F8D85B8-2607-4240-9DAF-310564DAEB53}" type="presParOf" srcId="{B5B0A31A-ED4E-47B5-A7E6-998B52FE26B7}" destId="{FEAB35EC-2F82-4313-AE56-6B1F1E709581}" srcOrd="1" destOrd="0" presId="urn:microsoft.com/office/officeart/2005/8/layout/hierarchy6"/>
    <dgm:cxn modelId="{EE357A5E-49E5-4620-9936-2B9C352222F0}" type="presParOf" srcId="{FEAB35EC-2F82-4313-AE56-6B1F1E709581}" destId="{E2608FAE-B0AB-4BCC-A845-EB09B0515FE3}" srcOrd="0" destOrd="0" presId="urn:microsoft.com/office/officeart/2005/8/layout/hierarchy6"/>
    <dgm:cxn modelId="{0A34A188-A688-46FF-9D24-E8CC117AE28E}" type="presParOf" srcId="{FEAB35EC-2F82-4313-AE56-6B1F1E709581}" destId="{74DBC1A4-3D0A-4947-A81F-9C8264DB5F83}" srcOrd="1" destOrd="0" presId="urn:microsoft.com/office/officeart/2005/8/layout/hierarchy6"/>
    <dgm:cxn modelId="{4FDB49F9-BFCC-4901-8CA7-8EF37828834F}" type="presParOf" srcId="{74DBC1A4-3D0A-4947-A81F-9C8264DB5F83}" destId="{A72FE7A4-388A-4379-B4F8-50FC11C208E2}" srcOrd="0" destOrd="0" presId="urn:microsoft.com/office/officeart/2005/8/layout/hierarchy6"/>
    <dgm:cxn modelId="{8173D240-8B63-4F59-ABFD-B054848BB04B}" type="presParOf" srcId="{74DBC1A4-3D0A-4947-A81F-9C8264DB5F83}" destId="{B96335F3-C1E7-4FE9-B4EC-D01CE5F3A3E2}" srcOrd="1" destOrd="0" presId="urn:microsoft.com/office/officeart/2005/8/layout/hierarchy6"/>
    <dgm:cxn modelId="{0D06283E-4A84-4715-9B59-A5C72F300E65}" type="presParOf" srcId="{B96335F3-C1E7-4FE9-B4EC-D01CE5F3A3E2}" destId="{5F61E9FD-1E92-4DD1-B22B-9C3B610A1B22}" srcOrd="0" destOrd="0" presId="urn:microsoft.com/office/officeart/2005/8/layout/hierarchy6"/>
    <dgm:cxn modelId="{59249ED4-A68C-4DBA-B50D-579C0272A68C}" type="presParOf" srcId="{B96335F3-C1E7-4FE9-B4EC-D01CE5F3A3E2}" destId="{85DC5125-88EB-42CF-AB9D-BA22FD6C984D}" srcOrd="1" destOrd="0" presId="urn:microsoft.com/office/officeart/2005/8/layout/hierarchy6"/>
    <dgm:cxn modelId="{8866A422-52F9-4C48-A443-8A435234F107}" type="presParOf" srcId="{85DC5125-88EB-42CF-AB9D-BA22FD6C984D}" destId="{0BF61321-2C15-4EA0-A81F-7041CCCE21B1}" srcOrd="0" destOrd="0" presId="urn:microsoft.com/office/officeart/2005/8/layout/hierarchy6"/>
    <dgm:cxn modelId="{4F74447A-7E6A-4B4E-8CDF-3E10BFD3F76E}" type="presParOf" srcId="{85DC5125-88EB-42CF-AB9D-BA22FD6C984D}" destId="{F7AA31E9-19D9-43C0-BAA8-1DD0CFA9B10C}" srcOrd="1" destOrd="0" presId="urn:microsoft.com/office/officeart/2005/8/layout/hierarchy6"/>
    <dgm:cxn modelId="{DC5274A7-7208-43DF-8419-B25E8B088246}" type="presParOf" srcId="{B96335F3-C1E7-4FE9-B4EC-D01CE5F3A3E2}" destId="{A5DF0659-0F55-41CD-952A-F7F9557672F3}" srcOrd="2" destOrd="0" presId="urn:microsoft.com/office/officeart/2005/8/layout/hierarchy6"/>
    <dgm:cxn modelId="{2635B346-26CA-44BA-83B6-D38D59CA8180}" type="presParOf" srcId="{B96335F3-C1E7-4FE9-B4EC-D01CE5F3A3E2}" destId="{7B0FBF05-6150-4F71-A288-820B5071D064}" srcOrd="3" destOrd="0" presId="urn:microsoft.com/office/officeart/2005/8/layout/hierarchy6"/>
    <dgm:cxn modelId="{73929D63-718E-4C84-8790-796407CBE3E9}" type="presParOf" srcId="{7B0FBF05-6150-4F71-A288-820B5071D064}" destId="{8C0C559A-D9D1-4803-8367-100C45729DA3}" srcOrd="0" destOrd="0" presId="urn:microsoft.com/office/officeart/2005/8/layout/hierarchy6"/>
    <dgm:cxn modelId="{696F5ED5-2B34-41B2-96FD-08232150BE4C}" type="presParOf" srcId="{7B0FBF05-6150-4F71-A288-820B5071D064}" destId="{00F08603-FB36-4204-B0FF-1330D00F6359}" srcOrd="1" destOrd="0" presId="urn:microsoft.com/office/officeart/2005/8/layout/hierarchy6"/>
    <dgm:cxn modelId="{CA009E83-5257-4B6D-B323-EF00B565884D}" type="presParOf" srcId="{B96335F3-C1E7-4FE9-B4EC-D01CE5F3A3E2}" destId="{B01FD04F-E524-4F39-89ED-7B600115D5D6}" srcOrd="4" destOrd="0" presId="urn:microsoft.com/office/officeart/2005/8/layout/hierarchy6"/>
    <dgm:cxn modelId="{5B1646B1-8872-4B0E-BCE1-03B144986E3C}" type="presParOf" srcId="{B96335F3-C1E7-4FE9-B4EC-D01CE5F3A3E2}" destId="{6F6ECC2E-D6BA-4086-8E2D-3DC732996CF2}" srcOrd="5" destOrd="0" presId="urn:microsoft.com/office/officeart/2005/8/layout/hierarchy6"/>
    <dgm:cxn modelId="{FA9FBBD4-E0E4-40D6-8AEE-D48390E8B927}" type="presParOf" srcId="{6F6ECC2E-D6BA-4086-8E2D-3DC732996CF2}" destId="{92DBB5C7-47E8-470D-83CB-59986A721DDC}" srcOrd="0" destOrd="0" presId="urn:microsoft.com/office/officeart/2005/8/layout/hierarchy6"/>
    <dgm:cxn modelId="{338F02CC-ABC3-44B2-8EF9-9BA6ADCCF4BC}" type="presParOf" srcId="{6F6ECC2E-D6BA-4086-8E2D-3DC732996CF2}" destId="{EF90DD5A-E668-455F-9870-EB6FFF84DCFA}" srcOrd="1" destOrd="0" presId="urn:microsoft.com/office/officeart/2005/8/layout/hierarchy6"/>
    <dgm:cxn modelId="{26DE6D1B-54CB-4F0B-8D20-9B6537AB61D4}" type="presParOf" srcId="{FEAB35EC-2F82-4313-AE56-6B1F1E709581}" destId="{137F1F79-9131-4A1E-A4AA-701B5AFE1765}" srcOrd="2" destOrd="0" presId="urn:microsoft.com/office/officeart/2005/8/layout/hierarchy6"/>
    <dgm:cxn modelId="{6DF29DE0-F7C3-48F2-BC5E-17F0C0E08718}" type="presParOf" srcId="{FEAB35EC-2F82-4313-AE56-6B1F1E709581}" destId="{D0ACD77C-8982-4BF0-8EAB-27362ED542D0}" srcOrd="3" destOrd="0" presId="urn:microsoft.com/office/officeart/2005/8/layout/hierarchy6"/>
    <dgm:cxn modelId="{0A2DBAD9-E6DB-40C3-A63C-C479D143091A}" type="presParOf" srcId="{D0ACD77C-8982-4BF0-8EAB-27362ED542D0}" destId="{9F78F9D1-6BE1-4E8A-BBDA-DE6BFC7A0A39}" srcOrd="0" destOrd="0" presId="urn:microsoft.com/office/officeart/2005/8/layout/hierarchy6"/>
    <dgm:cxn modelId="{D6D7FF12-6518-481F-803E-4FBC424323C4}" type="presParOf" srcId="{D0ACD77C-8982-4BF0-8EAB-27362ED542D0}" destId="{619D5FC9-1C14-47F9-90A0-30F3F99C8BB0}" srcOrd="1" destOrd="0" presId="urn:microsoft.com/office/officeart/2005/8/layout/hierarchy6"/>
    <dgm:cxn modelId="{ED5EDE84-4EC8-4465-85B6-799D58270FE6}" type="presParOf" srcId="{619D5FC9-1C14-47F9-90A0-30F3F99C8BB0}" destId="{CF09C451-F04E-4811-893A-6C30239FB875}" srcOrd="0" destOrd="0" presId="urn:microsoft.com/office/officeart/2005/8/layout/hierarchy6"/>
    <dgm:cxn modelId="{1B17D248-C231-4579-AA80-B78720D15CAB}" type="presParOf" srcId="{619D5FC9-1C14-47F9-90A0-30F3F99C8BB0}" destId="{1DEFA03D-8608-4F2B-9FBC-B7F86547CB0E}" srcOrd="1" destOrd="0" presId="urn:microsoft.com/office/officeart/2005/8/layout/hierarchy6"/>
    <dgm:cxn modelId="{CF3777DE-CA6D-4643-B462-8A9B43C1FAA4}" type="presParOf" srcId="{1DEFA03D-8608-4F2B-9FBC-B7F86547CB0E}" destId="{C90E4F2E-C402-47A5-B3DE-6340E4F23469}" srcOrd="0" destOrd="0" presId="urn:microsoft.com/office/officeart/2005/8/layout/hierarchy6"/>
    <dgm:cxn modelId="{3EABF8DB-C1FB-4E27-9B2B-04B2314105FE}" type="presParOf" srcId="{1DEFA03D-8608-4F2B-9FBC-B7F86547CB0E}" destId="{3456927F-03EF-4CEE-B8F7-7034FF474F35}" srcOrd="1" destOrd="0" presId="urn:microsoft.com/office/officeart/2005/8/layout/hierarchy6"/>
    <dgm:cxn modelId="{22042D39-770F-4793-B9A4-6945EDFEBF8D}" type="presParOf" srcId="{91DD8489-6C8D-456A-AC36-72EF79180564}" destId="{155C404F-BF82-4FFE-9C28-2256220B7E4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7FD5B8-514B-4F26-BDDE-28FB682A18D7}" type="doc">
      <dgm:prSet loTypeId="urn:microsoft.com/office/officeart/2005/8/layout/hierarchy6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46AEF6-D728-424D-9CA0-A55762E71FFF}">
      <dgm:prSet phldrT="[Text]"/>
      <dgm:spPr/>
      <dgm:t>
        <a:bodyPr/>
        <a:lstStyle/>
        <a:p>
          <a:r>
            <a:rPr lang="en-US" dirty="0" err="1" smtClean="0">
              <a:latin typeface="AcadNusx" pitchFamily="2" charset="0"/>
            </a:rPr>
            <a:t>baqteria</a:t>
          </a:r>
          <a:endParaRPr lang="ru-RU" dirty="0"/>
        </a:p>
      </dgm:t>
    </dgm:pt>
    <dgm:pt modelId="{459225CE-D050-44DE-A510-DB8DAA297B08}" type="parTrans" cxnId="{9B9404BA-F631-4B6D-912E-7A4CF3A94A81}">
      <dgm:prSet/>
      <dgm:spPr/>
      <dgm:t>
        <a:bodyPr/>
        <a:lstStyle/>
        <a:p>
          <a:endParaRPr lang="ru-RU"/>
        </a:p>
      </dgm:t>
    </dgm:pt>
    <dgm:pt modelId="{4CA0B70A-362B-4367-9F51-82427D5A616C}" type="sibTrans" cxnId="{9B9404BA-F631-4B6D-912E-7A4CF3A94A81}">
      <dgm:prSet/>
      <dgm:spPr/>
      <dgm:t>
        <a:bodyPr/>
        <a:lstStyle/>
        <a:p>
          <a:endParaRPr lang="ru-RU"/>
        </a:p>
      </dgm:t>
    </dgm:pt>
    <dgm:pt modelId="{9B81E795-4594-4153-B8A0-9659CF74A315}">
      <dgm:prSet phldrT="[Text]"/>
      <dgm:spPr/>
      <dgm:t>
        <a:bodyPr/>
        <a:lstStyle/>
        <a:p>
          <a:r>
            <a:rPr lang="en-US" dirty="0" err="1" smtClean="0">
              <a:latin typeface="AcadNusx" pitchFamily="2" charset="0"/>
            </a:rPr>
            <a:t>heterotrofi</a:t>
          </a:r>
          <a:endParaRPr lang="ru-RU" dirty="0"/>
        </a:p>
      </dgm:t>
    </dgm:pt>
    <dgm:pt modelId="{1230102C-37BD-4DCF-B23F-A986999AEE42}" type="parTrans" cxnId="{7AA88592-5010-49D6-9133-1E1D8769AC7E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EABB9BD-9BFA-4022-91B4-D381F0BB39A6}" type="sibTrans" cxnId="{7AA88592-5010-49D6-9133-1E1D8769AC7E}">
      <dgm:prSet/>
      <dgm:spPr/>
      <dgm:t>
        <a:bodyPr/>
        <a:lstStyle/>
        <a:p>
          <a:endParaRPr lang="ru-RU"/>
        </a:p>
      </dgm:t>
    </dgm:pt>
    <dgm:pt modelId="{542EF205-5BA7-43F1-A156-FEC7613A0E24}">
      <dgm:prSet phldrT="[Text]"/>
      <dgm:spPr/>
      <dgm:t>
        <a:bodyPr/>
        <a:lstStyle/>
        <a:p>
          <a:r>
            <a:rPr lang="en-US" dirty="0" err="1" smtClean="0">
              <a:latin typeface="AcadNusx" pitchFamily="2" charset="0"/>
            </a:rPr>
            <a:t>avtotrofi</a:t>
          </a:r>
          <a:endParaRPr lang="ru-RU" dirty="0"/>
        </a:p>
      </dgm:t>
    </dgm:pt>
    <dgm:pt modelId="{2317DFE6-5F04-446E-9B1B-7A1BA9511EDE}" type="parTrans" cxnId="{95EACE8F-3D61-4813-B0B4-CF0902CADE66}">
      <dgm:prSet/>
      <dgm:spPr/>
      <dgm:t>
        <a:bodyPr/>
        <a:lstStyle/>
        <a:p>
          <a:endParaRPr lang="ru-RU"/>
        </a:p>
      </dgm:t>
    </dgm:pt>
    <dgm:pt modelId="{CD478635-ABF4-49A5-9DE2-46F89F88847B}" type="sibTrans" cxnId="{95EACE8F-3D61-4813-B0B4-CF0902CADE66}">
      <dgm:prSet/>
      <dgm:spPr/>
      <dgm:t>
        <a:bodyPr/>
        <a:lstStyle/>
        <a:p>
          <a:endParaRPr lang="ru-RU"/>
        </a:p>
      </dgm:t>
    </dgm:pt>
    <dgm:pt modelId="{C15CBA96-53CE-4F06-957D-E60A39C842F8}" type="pres">
      <dgm:prSet presAssocID="{EC7FD5B8-514B-4F26-BDDE-28FB682A18D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917A73-6BD0-4A53-9E8A-757A439F8C1B}" type="pres">
      <dgm:prSet presAssocID="{EC7FD5B8-514B-4F26-BDDE-28FB682A18D7}" presName="hierFlow" presStyleCnt="0"/>
      <dgm:spPr/>
    </dgm:pt>
    <dgm:pt modelId="{1FEB8BD6-D750-48AD-A186-8FE0D1C5A092}" type="pres">
      <dgm:prSet presAssocID="{EC7FD5B8-514B-4F26-BDDE-28FB682A18D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CCC2167-AC9F-41EB-9135-0BFBE2F6ADC3}" type="pres">
      <dgm:prSet presAssocID="{D646AEF6-D728-424D-9CA0-A55762E71FFF}" presName="Name14" presStyleCnt="0"/>
      <dgm:spPr/>
    </dgm:pt>
    <dgm:pt modelId="{F81E0495-3A69-471D-AB53-8EA2EC0CF12C}" type="pres">
      <dgm:prSet presAssocID="{D646AEF6-D728-424D-9CA0-A55762E71FFF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D61DF7-04A9-435A-883B-50BE3AE3808E}" type="pres">
      <dgm:prSet presAssocID="{D646AEF6-D728-424D-9CA0-A55762E71FFF}" presName="hierChild2" presStyleCnt="0"/>
      <dgm:spPr/>
    </dgm:pt>
    <dgm:pt modelId="{B4DF10EE-F04D-4357-AA47-697033FCFE72}" type="pres">
      <dgm:prSet presAssocID="{1230102C-37BD-4DCF-B23F-A986999AEE42}" presName="Name19" presStyleLbl="parChTrans1D2" presStyleIdx="0" presStyleCnt="2"/>
      <dgm:spPr/>
      <dgm:t>
        <a:bodyPr/>
        <a:lstStyle/>
        <a:p>
          <a:endParaRPr lang="ru-RU"/>
        </a:p>
      </dgm:t>
    </dgm:pt>
    <dgm:pt modelId="{3664A0F4-C50F-4359-9162-DE5D2823D326}" type="pres">
      <dgm:prSet presAssocID="{9B81E795-4594-4153-B8A0-9659CF74A315}" presName="Name21" presStyleCnt="0"/>
      <dgm:spPr/>
    </dgm:pt>
    <dgm:pt modelId="{D7FBEC27-03C3-42DE-B634-CF19E1F7AA21}" type="pres">
      <dgm:prSet presAssocID="{9B81E795-4594-4153-B8A0-9659CF74A315}" presName="level2Shape" presStyleLbl="node2" presStyleIdx="0" presStyleCnt="2"/>
      <dgm:spPr/>
      <dgm:t>
        <a:bodyPr/>
        <a:lstStyle/>
        <a:p>
          <a:endParaRPr lang="ru-RU"/>
        </a:p>
      </dgm:t>
    </dgm:pt>
    <dgm:pt modelId="{30EC6EA4-E646-4D3B-8680-C71BFCA09FBB}" type="pres">
      <dgm:prSet presAssocID="{9B81E795-4594-4153-B8A0-9659CF74A315}" presName="hierChild3" presStyleCnt="0"/>
      <dgm:spPr/>
    </dgm:pt>
    <dgm:pt modelId="{56DAC5CE-AD3A-4C91-9949-B85673060011}" type="pres">
      <dgm:prSet presAssocID="{2317DFE6-5F04-446E-9B1B-7A1BA9511EDE}" presName="Name19" presStyleLbl="parChTrans1D2" presStyleIdx="1" presStyleCnt="2"/>
      <dgm:spPr/>
      <dgm:t>
        <a:bodyPr/>
        <a:lstStyle/>
        <a:p>
          <a:endParaRPr lang="ru-RU"/>
        </a:p>
      </dgm:t>
    </dgm:pt>
    <dgm:pt modelId="{FB4F1895-119C-4899-9C85-1B72689F7C5B}" type="pres">
      <dgm:prSet presAssocID="{542EF205-5BA7-43F1-A156-FEC7613A0E24}" presName="Name21" presStyleCnt="0"/>
      <dgm:spPr/>
    </dgm:pt>
    <dgm:pt modelId="{1FDC7755-F640-4166-957E-04B736F31CE6}" type="pres">
      <dgm:prSet presAssocID="{542EF205-5BA7-43F1-A156-FEC7613A0E24}" presName="level2Shape" presStyleLbl="node2" presStyleIdx="1" presStyleCnt="2"/>
      <dgm:spPr/>
      <dgm:t>
        <a:bodyPr/>
        <a:lstStyle/>
        <a:p>
          <a:endParaRPr lang="ru-RU"/>
        </a:p>
      </dgm:t>
    </dgm:pt>
    <dgm:pt modelId="{0805F02B-3571-4B5B-9DCB-F322793F052E}" type="pres">
      <dgm:prSet presAssocID="{542EF205-5BA7-43F1-A156-FEC7613A0E24}" presName="hierChild3" presStyleCnt="0"/>
      <dgm:spPr/>
    </dgm:pt>
    <dgm:pt modelId="{DE7BEAD6-DA81-4658-B5A0-2FFF7566BA3D}" type="pres">
      <dgm:prSet presAssocID="{EC7FD5B8-514B-4F26-BDDE-28FB682A18D7}" presName="bgShapesFlow" presStyleCnt="0"/>
      <dgm:spPr/>
    </dgm:pt>
  </dgm:ptLst>
  <dgm:cxnLst>
    <dgm:cxn modelId="{9B9404BA-F631-4B6D-912E-7A4CF3A94A81}" srcId="{EC7FD5B8-514B-4F26-BDDE-28FB682A18D7}" destId="{D646AEF6-D728-424D-9CA0-A55762E71FFF}" srcOrd="0" destOrd="0" parTransId="{459225CE-D050-44DE-A510-DB8DAA297B08}" sibTransId="{4CA0B70A-362B-4367-9F51-82427D5A616C}"/>
    <dgm:cxn modelId="{D3D9D98B-7F53-47D3-88C9-FA19F8088091}" type="presOf" srcId="{EC7FD5B8-514B-4F26-BDDE-28FB682A18D7}" destId="{C15CBA96-53CE-4F06-957D-E60A39C842F8}" srcOrd="0" destOrd="0" presId="urn:microsoft.com/office/officeart/2005/8/layout/hierarchy6"/>
    <dgm:cxn modelId="{A5764732-E794-4ED3-AE18-EBBBC2A4A60F}" type="presOf" srcId="{D646AEF6-D728-424D-9CA0-A55762E71FFF}" destId="{F81E0495-3A69-471D-AB53-8EA2EC0CF12C}" srcOrd="0" destOrd="0" presId="urn:microsoft.com/office/officeart/2005/8/layout/hierarchy6"/>
    <dgm:cxn modelId="{7AA88592-5010-49D6-9133-1E1D8769AC7E}" srcId="{D646AEF6-D728-424D-9CA0-A55762E71FFF}" destId="{9B81E795-4594-4153-B8A0-9659CF74A315}" srcOrd="0" destOrd="0" parTransId="{1230102C-37BD-4DCF-B23F-A986999AEE42}" sibTransId="{DEABB9BD-9BFA-4022-91B4-D381F0BB39A6}"/>
    <dgm:cxn modelId="{5D3D7869-5CB2-457B-826A-CA10B6DC6394}" type="presOf" srcId="{1230102C-37BD-4DCF-B23F-A986999AEE42}" destId="{B4DF10EE-F04D-4357-AA47-697033FCFE72}" srcOrd="0" destOrd="0" presId="urn:microsoft.com/office/officeart/2005/8/layout/hierarchy6"/>
    <dgm:cxn modelId="{DB554336-FF97-40D8-9AAC-44DACB6D6258}" type="presOf" srcId="{542EF205-5BA7-43F1-A156-FEC7613A0E24}" destId="{1FDC7755-F640-4166-957E-04B736F31CE6}" srcOrd="0" destOrd="0" presId="urn:microsoft.com/office/officeart/2005/8/layout/hierarchy6"/>
    <dgm:cxn modelId="{32A6F3A0-7782-45D6-A5F5-C5A193E135AD}" type="presOf" srcId="{9B81E795-4594-4153-B8A0-9659CF74A315}" destId="{D7FBEC27-03C3-42DE-B634-CF19E1F7AA21}" srcOrd="0" destOrd="0" presId="urn:microsoft.com/office/officeart/2005/8/layout/hierarchy6"/>
    <dgm:cxn modelId="{95EACE8F-3D61-4813-B0B4-CF0902CADE66}" srcId="{D646AEF6-D728-424D-9CA0-A55762E71FFF}" destId="{542EF205-5BA7-43F1-A156-FEC7613A0E24}" srcOrd="1" destOrd="0" parTransId="{2317DFE6-5F04-446E-9B1B-7A1BA9511EDE}" sibTransId="{CD478635-ABF4-49A5-9DE2-46F89F88847B}"/>
    <dgm:cxn modelId="{483BF0D8-9BD3-49D0-B0A8-37FC4A976F3A}" type="presOf" srcId="{2317DFE6-5F04-446E-9B1B-7A1BA9511EDE}" destId="{56DAC5CE-AD3A-4C91-9949-B85673060011}" srcOrd="0" destOrd="0" presId="urn:microsoft.com/office/officeart/2005/8/layout/hierarchy6"/>
    <dgm:cxn modelId="{F73D37A4-AE31-4AFE-A53F-0B421A8E1FBE}" type="presParOf" srcId="{C15CBA96-53CE-4F06-957D-E60A39C842F8}" destId="{C0917A73-6BD0-4A53-9E8A-757A439F8C1B}" srcOrd="0" destOrd="0" presId="urn:microsoft.com/office/officeart/2005/8/layout/hierarchy6"/>
    <dgm:cxn modelId="{AA6006E8-356C-4CB2-9E8A-687A32B27BE2}" type="presParOf" srcId="{C0917A73-6BD0-4A53-9E8A-757A439F8C1B}" destId="{1FEB8BD6-D750-48AD-A186-8FE0D1C5A092}" srcOrd="0" destOrd="0" presId="urn:microsoft.com/office/officeart/2005/8/layout/hierarchy6"/>
    <dgm:cxn modelId="{71ACB06E-4A72-40E1-924A-4DCC54818FA2}" type="presParOf" srcId="{1FEB8BD6-D750-48AD-A186-8FE0D1C5A092}" destId="{3CCC2167-AC9F-41EB-9135-0BFBE2F6ADC3}" srcOrd="0" destOrd="0" presId="urn:microsoft.com/office/officeart/2005/8/layout/hierarchy6"/>
    <dgm:cxn modelId="{F69C4706-C5FC-4455-BECA-B00BAAEFCA9F}" type="presParOf" srcId="{3CCC2167-AC9F-41EB-9135-0BFBE2F6ADC3}" destId="{F81E0495-3A69-471D-AB53-8EA2EC0CF12C}" srcOrd="0" destOrd="0" presId="urn:microsoft.com/office/officeart/2005/8/layout/hierarchy6"/>
    <dgm:cxn modelId="{FE6FE802-2C81-48BE-BD4F-6417022AF0BA}" type="presParOf" srcId="{3CCC2167-AC9F-41EB-9135-0BFBE2F6ADC3}" destId="{9AD61DF7-04A9-435A-883B-50BE3AE3808E}" srcOrd="1" destOrd="0" presId="urn:microsoft.com/office/officeart/2005/8/layout/hierarchy6"/>
    <dgm:cxn modelId="{1FDF62E6-0EFC-4000-99FE-90E8D2C06B5E}" type="presParOf" srcId="{9AD61DF7-04A9-435A-883B-50BE3AE3808E}" destId="{B4DF10EE-F04D-4357-AA47-697033FCFE72}" srcOrd="0" destOrd="0" presId="urn:microsoft.com/office/officeart/2005/8/layout/hierarchy6"/>
    <dgm:cxn modelId="{96CFFE82-0BB8-4CA3-AF37-0EAD5956A13A}" type="presParOf" srcId="{9AD61DF7-04A9-435A-883B-50BE3AE3808E}" destId="{3664A0F4-C50F-4359-9162-DE5D2823D326}" srcOrd="1" destOrd="0" presId="urn:microsoft.com/office/officeart/2005/8/layout/hierarchy6"/>
    <dgm:cxn modelId="{034B958B-39BF-4100-9D45-16F80A3D3F2C}" type="presParOf" srcId="{3664A0F4-C50F-4359-9162-DE5D2823D326}" destId="{D7FBEC27-03C3-42DE-B634-CF19E1F7AA21}" srcOrd="0" destOrd="0" presId="urn:microsoft.com/office/officeart/2005/8/layout/hierarchy6"/>
    <dgm:cxn modelId="{1E00583D-5C3B-4E30-B1F9-7B8CCBCB454C}" type="presParOf" srcId="{3664A0F4-C50F-4359-9162-DE5D2823D326}" destId="{30EC6EA4-E646-4D3B-8680-C71BFCA09FBB}" srcOrd="1" destOrd="0" presId="urn:microsoft.com/office/officeart/2005/8/layout/hierarchy6"/>
    <dgm:cxn modelId="{A7802716-D214-491B-BB65-F9DA3BFD385B}" type="presParOf" srcId="{9AD61DF7-04A9-435A-883B-50BE3AE3808E}" destId="{56DAC5CE-AD3A-4C91-9949-B85673060011}" srcOrd="2" destOrd="0" presId="urn:microsoft.com/office/officeart/2005/8/layout/hierarchy6"/>
    <dgm:cxn modelId="{D5A19497-08E4-4280-AAD0-C8881CAFFFE5}" type="presParOf" srcId="{9AD61DF7-04A9-435A-883B-50BE3AE3808E}" destId="{FB4F1895-119C-4899-9C85-1B72689F7C5B}" srcOrd="3" destOrd="0" presId="urn:microsoft.com/office/officeart/2005/8/layout/hierarchy6"/>
    <dgm:cxn modelId="{09B496F5-85D1-4B1E-86C6-2AAF3BB8F2BD}" type="presParOf" srcId="{FB4F1895-119C-4899-9C85-1B72689F7C5B}" destId="{1FDC7755-F640-4166-957E-04B736F31CE6}" srcOrd="0" destOrd="0" presId="urn:microsoft.com/office/officeart/2005/8/layout/hierarchy6"/>
    <dgm:cxn modelId="{5C96D162-C48B-4693-97B1-EF1ECBDC4974}" type="presParOf" srcId="{FB4F1895-119C-4899-9C85-1B72689F7C5B}" destId="{0805F02B-3571-4B5B-9DCB-F322793F052E}" srcOrd="1" destOrd="0" presId="urn:microsoft.com/office/officeart/2005/8/layout/hierarchy6"/>
    <dgm:cxn modelId="{754D5921-BBAB-458E-AFC3-7C4A2E363051}" type="presParOf" srcId="{C15CBA96-53CE-4F06-957D-E60A39C842F8}" destId="{DE7BEAD6-DA81-4658-B5A0-2FFF7566BA3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3CA98B-01CC-451C-A77B-803F52DA0140}" type="doc">
      <dgm:prSet loTypeId="urn:microsoft.com/office/officeart/2005/8/layout/hierarchy6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EB6C79-B4FF-4831-A210-6DAC55882F2A}">
      <dgm:prSet phldrT="[Text]"/>
      <dgm:spPr/>
      <dgm:t>
        <a:bodyPr/>
        <a:lstStyle/>
        <a:p>
          <a:r>
            <a:rPr lang="en-US" dirty="0" err="1" smtClean="0">
              <a:latin typeface="AcadNusx" pitchFamily="2" charset="0"/>
            </a:rPr>
            <a:t>heterotrofuli</a:t>
          </a:r>
          <a:r>
            <a:rPr lang="en-US" dirty="0" smtClean="0">
              <a:latin typeface="AcadNusx" pitchFamily="2" charset="0"/>
            </a:rPr>
            <a:t> </a:t>
          </a:r>
          <a:r>
            <a:rPr lang="en-US" dirty="0" err="1" smtClean="0">
              <a:latin typeface="AcadNusx" pitchFamily="2" charset="0"/>
            </a:rPr>
            <a:t>baqteriebi</a:t>
          </a:r>
          <a:endParaRPr lang="ru-RU" dirty="0"/>
        </a:p>
      </dgm:t>
    </dgm:pt>
    <dgm:pt modelId="{4672EB7A-7820-490E-A59C-F5FB7461F440}" type="parTrans" cxnId="{95DAA191-E73A-40E0-BD32-35A2316F6AC5}">
      <dgm:prSet/>
      <dgm:spPr/>
      <dgm:t>
        <a:bodyPr/>
        <a:lstStyle/>
        <a:p>
          <a:endParaRPr lang="ru-RU"/>
        </a:p>
      </dgm:t>
    </dgm:pt>
    <dgm:pt modelId="{415704C5-61E0-4D79-80D5-10BC0577EE64}" type="sibTrans" cxnId="{95DAA191-E73A-40E0-BD32-35A2316F6AC5}">
      <dgm:prSet/>
      <dgm:spPr/>
      <dgm:t>
        <a:bodyPr/>
        <a:lstStyle/>
        <a:p>
          <a:endParaRPr lang="ru-RU"/>
        </a:p>
      </dgm:t>
    </dgm:pt>
    <dgm:pt modelId="{44113B22-C446-4857-A7E7-A6FFC7B83B19}">
      <dgm:prSet phldrT="[Text]"/>
      <dgm:spPr/>
      <dgm:t>
        <a:bodyPr/>
        <a:lstStyle/>
        <a:p>
          <a:r>
            <a:rPr lang="en-US" dirty="0" err="1" smtClean="0">
              <a:latin typeface="AcadNusx" pitchFamily="2" charset="0"/>
            </a:rPr>
            <a:t>saprofitebi</a:t>
          </a:r>
          <a:endParaRPr lang="ru-RU" dirty="0"/>
        </a:p>
      </dgm:t>
    </dgm:pt>
    <dgm:pt modelId="{CE4647FE-AEDF-4923-A271-6C07B83A1A37}" type="parTrans" cxnId="{850306CC-8535-4D52-9155-A6D456D489D6}">
      <dgm:prSet/>
      <dgm:spPr/>
      <dgm:t>
        <a:bodyPr/>
        <a:lstStyle/>
        <a:p>
          <a:endParaRPr lang="ru-RU"/>
        </a:p>
      </dgm:t>
    </dgm:pt>
    <dgm:pt modelId="{2779EFCD-E16A-474C-AC8B-39923A85C4A3}" type="sibTrans" cxnId="{850306CC-8535-4D52-9155-A6D456D489D6}">
      <dgm:prSet/>
      <dgm:spPr/>
      <dgm:t>
        <a:bodyPr/>
        <a:lstStyle/>
        <a:p>
          <a:endParaRPr lang="ru-RU"/>
        </a:p>
      </dgm:t>
    </dgm:pt>
    <dgm:pt modelId="{46DDB47E-A1FF-45F7-9B06-EA49CF183C46}">
      <dgm:prSet phldrT="[Text]"/>
      <dgm:spPr/>
      <dgm:t>
        <a:bodyPr/>
        <a:lstStyle/>
        <a:p>
          <a:r>
            <a:rPr lang="en-US" dirty="0" err="1" smtClean="0">
              <a:latin typeface="AcadNusx" pitchFamily="2" charset="0"/>
            </a:rPr>
            <a:t>ZmarmJava</a:t>
          </a:r>
          <a:r>
            <a:rPr lang="en-US" dirty="0" smtClean="0">
              <a:latin typeface="AcadNusx" pitchFamily="2" charset="0"/>
            </a:rPr>
            <a:t> </a:t>
          </a:r>
          <a:r>
            <a:rPr lang="en-US" dirty="0" err="1" smtClean="0">
              <a:latin typeface="AcadNusx" pitchFamily="2" charset="0"/>
            </a:rPr>
            <a:t>duRilis</a:t>
          </a:r>
          <a:endParaRPr lang="ru-RU" dirty="0"/>
        </a:p>
      </dgm:t>
    </dgm:pt>
    <dgm:pt modelId="{4EC95AB7-8140-4BA6-AD1C-080632E1BA8E}" type="parTrans" cxnId="{ED0AF65F-AEB2-4132-B8DA-FDCB892B719D}">
      <dgm:prSet/>
      <dgm:spPr/>
      <dgm:t>
        <a:bodyPr/>
        <a:lstStyle/>
        <a:p>
          <a:endParaRPr lang="ru-RU"/>
        </a:p>
      </dgm:t>
    </dgm:pt>
    <dgm:pt modelId="{D97EBF02-6E4B-48AE-9D17-5AD4A59B433F}" type="sibTrans" cxnId="{ED0AF65F-AEB2-4132-B8DA-FDCB892B719D}">
      <dgm:prSet/>
      <dgm:spPr/>
      <dgm:t>
        <a:bodyPr/>
        <a:lstStyle/>
        <a:p>
          <a:endParaRPr lang="ru-RU"/>
        </a:p>
      </dgm:t>
    </dgm:pt>
    <dgm:pt modelId="{A84FB914-9232-4ED0-A490-A0D0B2E7C8DA}">
      <dgm:prSet phldrT="[Text]"/>
      <dgm:spPr/>
      <dgm:t>
        <a:bodyPr/>
        <a:lstStyle/>
        <a:p>
          <a:r>
            <a:rPr lang="en-US" dirty="0" err="1" smtClean="0">
              <a:latin typeface="AcadNusx" pitchFamily="2" charset="0"/>
            </a:rPr>
            <a:t>Llpobis</a:t>
          </a:r>
          <a:r>
            <a:rPr lang="en-US" dirty="0" smtClean="0">
              <a:latin typeface="AcadNusx" pitchFamily="2" charset="0"/>
            </a:rPr>
            <a:t> </a:t>
          </a:r>
          <a:r>
            <a:rPr lang="en-US" dirty="0" err="1" smtClean="0">
              <a:latin typeface="AcadNusx" pitchFamily="2" charset="0"/>
            </a:rPr>
            <a:t>baqteriebi</a:t>
          </a:r>
          <a:endParaRPr lang="ru-RU" dirty="0"/>
        </a:p>
      </dgm:t>
    </dgm:pt>
    <dgm:pt modelId="{9B057432-841C-4EF9-A3DE-09786314448B}" type="parTrans" cxnId="{74B2414F-B72D-40DA-BCED-6ACA5D48DDA2}">
      <dgm:prSet/>
      <dgm:spPr/>
      <dgm:t>
        <a:bodyPr/>
        <a:lstStyle/>
        <a:p>
          <a:endParaRPr lang="ru-RU"/>
        </a:p>
      </dgm:t>
    </dgm:pt>
    <dgm:pt modelId="{EFC396C3-9362-441E-BC35-501B27273A66}" type="sibTrans" cxnId="{74B2414F-B72D-40DA-BCED-6ACA5D48DDA2}">
      <dgm:prSet/>
      <dgm:spPr/>
      <dgm:t>
        <a:bodyPr/>
        <a:lstStyle/>
        <a:p>
          <a:endParaRPr lang="ru-RU"/>
        </a:p>
      </dgm:t>
    </dgm:pt>
    <dgm:pt modelId="{C44D4255-D179-45ED-997D-E25C67D93453}">
      <dgm:prSet phldrT="[Text]"/>
      <dgm:spPr/>
      <dgm:t>
        <a:bodyPr/>
        <a:lstStyle/>
        <a:p>
          <a:r>
            <a:rPr lang="en-US" dirty="0" err="1" smtClean="0">
              <a:latin typeface="AcadNusx" pitchFamily="2" charset="0"/>
            </a:rPr>
            <a:t>parazitebi</a:t>
          </a:r>
          <a:endParaRPr lang="ru-RU" dirty="0"/>
        </a:p>
      </dgm:t>
    </dgm:pt>
    <dgm:pt modelId="{FB48FA89-D31B-436C-96AD-CB554AAE1C9A}" type="parTrans" cxnId="{AB7D1F21-5BF7-46D2-893F-24A722FE50B3}">
      <dgm:prSet/>
      <dgm:spPr/>
      <dgm:t>
        <a:bodyPr/>
        <a:lstStyle/>
        <a:p>
          <a:endParaRPr lang="ru-RU"/>
        </a:p>
      </dgm:t>
    </dgm:pt>
    <dgm:pt modelId="{6AE4E114-2C54-4284-AA23-A82B45B30DC2}" type="sibTrans" cxnId="{AB7D1F21-5BF7-46D2-893F-24A722FE50B3}">
      <dgm:prSet/>
      <dgm:spPr/>
      <dgm:t>
        <a:bodyPr/>
        <a:lstStyle/>
        <a:p>
          <a:endParaRPr lang="ru-RU"/>
        </a:p>
      </dgm:t>
    </dgm:pt>
    <dgm:pt modelId="{23771328-0175-499A-8EBF-7D936C085F35}">
      <dgm:prSet phldrT="[Text]"/>
      <dgm:spPr/>
      <dgm:t>
        <a:bodyPr/>
        <a:lstStyle/>
        <a:p>
          <a:r>
            <a:rPr lang="en-US" dirty="0" err="1" smtClean="0">
              <a:latin typeface="AcadNusx" pitchFamily="2" charset="0"/>
            </a:rPr>
            <a:t>daavadebis</a:t>
          </a:r>
          <a:r>
            <a:rPr lang="en-US" dirty="0" smtClean="0">
              <a:latin typeface="AcadNusx" pitchFamily="2" charset="0"/>
            </a:rPr>
            <a:t> </a:t>
          </a:r>
          <a:r>
            <a:rPr lang="en-US" dirty="0" err="1" smtClean="0">
              <a:latin typeface="AcadNusx" pitchFamily="2" charset="0"/>
            </a:rPr>
            <a:t>gamomwvevi</a:t>
          </a:r>
          <a:r>
            <a:rPr lang="en-US" dirty="0" smtClean="0">
              <a:latin typeface="AcadNusx" pitchFamily="2" charset="0"/>
            </a:rPr>
            <a:t> </a:t>
          </a:r>
          <a:r>
            <a:rPr lang="en-US" dirty="0" err="1" smtClean="0">
              <a:latin typeface="AcadNusx" pitchFamily="2" charset="0"/>
            </a:rPr>
            <a:t>baqteriebi</a:t>
          </a:r>
          <a:endParaRPr lang="ru-RU" dirty="0"/>
        </a:p>
      </dgm:t>
    </dgm:pt>
    <dgm:pt modelId="{CE6A0CF7-EF63-4172-9A5E-498879875D93}" type="parTrans" cxnId="{C1633C9B-CFB3-4C16-8388-01ABEF3F3AE7}">
      <dgm:prSet/>
      <dgm:spPr/>
      <dgm:t>
        <a:bodyPr/>
        <a:lstStyle/>
        <a:p>
          <a:endParaRPr lang="ru-RU"/>
        </a:p>
      </dgm:t>
    </dgm:pt>
    <dgm:pt modelId="{551F3DA7-B1AC-4379-B03D-3F643239B25C}" type="sibTrans" cxnId="{C1633C9B-CFB3-4C16-8388-01ABEF3F3AE7}">
      <dgm:prSet/>
      <dgm:spPr/>
      <dgm:t>
        <a:bodyPr/>
        <a:lstStyle/>
        <a:p>
          <a:endParaRPr lang="ru-RU"/>
        </a:p>
      </dgm:t>
    </dgm:pt>
    <dgm:pt modelId="{798BCA4A-BF07-4012-A22A-9CE0788037CC}">
      <dgm:prSet phldrT="[Text]"/>
      <dgm:spPr/>
      <dgm:t>
        <a:bodyPr/>
        <a:lstStyle/>
        <a:p>
          <a:r>
            <a:rPr lang="en-US" dirty="0" err="1" smtClean="0">
              <a:latin typeface="AcadNusx" pitchFamily="2" charset="0"/>
            </a:rPr>
            <a:t>rZemJava</a:t>
          </a:r>
          <a:r>
            <a:rPr lang="en-US" dirty="0" smtClean="0">
              <a:latin typeface="AcadNusx" pitchFamily="2" charset="0"/>
            </a:rPr>
            <a:t> </a:t>
          </a:r>
          <a:r>
            <a:rPr lang="en-US" dirty="0" err="1" smtClean="0">
              <a:latin typeface="AcadNusx" pitchFamily="2" charset="0"/>
            </a:rPr>
            <a:t>duRilis</a:t>
          </a:r>
          <a:endParaRPr lang="ru-RU" dirty="0"/>
        </a:p>
      </dgm:t>
    </dgm:pt>
    <dgm:pt modelId="{B0F1DF04-82EB-46C2-A8C0-D687CD319273}" type="parTrans" cxnId="{D3F14508-8E73-4522-A75C-ED7DAF36E71D}">
      <dgm:prSet/>
      <dgm:spPr/>
      <dgm:t>
        <a:bodyPr/>
        <a:lstStyle/>
        <a:p>
          <a:endParaRPr lang="ru-RU"/>
        </a:p>
      </dgm:t>
    </dgm:pt>
    <dgm:pt modelId="{369ABFCC-9B1F-4FC3-B91B-8A8AB24CB2A5}" type="sibTrans" cxnId="{D3F14508-8E73-4522-A75C-ED7DAF36E71D}">
      <dgm:prSet/>
      <dgm:spPr/>
      <dgm:t>
        <a:bodyPr/>
        <a:lstStyle/>
        <a:p>
          <a:endParaRPr lang="ru-RU"/>
        </a:p>
      </dgm:t>
    </dgm:pt>
    <dgm:pt modelId="{5AB3A041-35B0-444A-873B-2DFF436CAB42}">
      <dgm:prSet phldrT="[Text]"/>
      <dgm:spPr/>
      <dgm:t>
        <a:bodyPr/>
        <a:lstStyle/>
        <a:p>
          <a:r>
            <a:rPr lang="en-US" dirty="0" err="1" smtClean="0">
              <a:latin typeface="AcadNusx" pitchFamily="2" charset="0"/>
            </a:rPr>
            <a:t>spirtuli</a:t>
          </a:r>
          <a:r>
            <a:rPr lang="en-US" dirty="0" smtClean="0">
              <a:latin typeface="AcadNusx" pitchFamily="2" charset="0"/>
            </a:rPr>
            <a:t> </a:t>
          </a:r>
          <a:r>
            <a:rPr lang="en-US" dirty="0" err="1" smtClean="0">
              <a:latin typeface="AcadNusx" pitchFamily="2" charset="0"/>
            </a:rPr>
            <a:t>duRilis</a:t>
          </a:r>
          <a:endParaRPr lang="ru-RU" dirty="0"/>
        </a:p>
      </dgm:t>
    </dgm:pt>
    <dgm:pt modelId="{B0B3E6CD-8AFD-4EE4-92D7-8C264F604037}" type="parTrans" cxnId="{76604464-3F20-48B1-931B-278509CDE1A9}">
      <dgm:prSet/>
      <dgm:spPr/>
      <dgm:t>
        <a:bodyPr/>
        <a:lstStyle/>
        <a:p>
          <a:endParaRPr lang="ru-RU"/>
        </a:p>
      </dgm:t>
    </dgm:pt>
    <dgm:pt modelId="{38BA1AEC-0B5C-45C1-AE25-B8745B8F2E8A}" type="sibTrans" cxnId="{76604464-3F20-48B1-931B-278509CDE1A9}">
      <dgm:prSet/>
      <dgm:spPr/>
      <dgm:t>
        <a:bodyPr/>
        <a:lstStyle/>
        <a:p>
          <a:endParaRPr lang="ru-RU"/>
        </a:p>
      </dgm:t>
    </dgm:pt>
    <dgm:pt modelId="{25C27312-956F-4F15-B154-B68A5B0B41E4}" type="pres">
      <dgm:prSet presAssocID="{BD3CA98B-01CC-451C-A77B-803F52DA014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2C024E-F765-4651-982A-C573F0C4D0F8}" type="pres">
      <dgm:prSet presAssocID="{BD3CA98B-01CC-451C-A77B-803F52DA0140}" presName="hierFlow" presStyleCnt="0"/>
      <dgm:spPr/>
    </dgm:pt>
    <dgm:pt modelId="{18126AA9-C5B0-4249-81E3-B939AA2537D2}" type="pres">
      <dgm:prSet presAssocID="{BD3CA98B-01CC-451C-A77B-803F52DA014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025EC19-6EBE-4435-A9E5-45DE3E72937C}" type="pres">
      <dgm:prSet presAssocID="{0CEB6C79-B4FF-4831-A210-6DAC55882F2A}" presName="Name14" presStyleCnt="0"/>
      <dgm:spPr/>
    </dgm:pt>
    <dgm:pt modelId="{22497903-9169-4919-8809-EBF323A9D84C}" type="pres">
      <dgm:prSet presAssocID="{0CEB6C79-B4FF-4831-A210-6DAC55882F2A}" presName="level1Shape" presStyleLbl="node0" presStyleIdx="0" presStyleCnt="1" custLinFactNeighborX="-99217" custLinFactNeighborY="-66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751EE9-6E18-49EC-A7F2-55422438A2FF}" type="pres">
      <dgm:prSet presAssocID="{0CEB6C79-B4FF-4831-A210-6DAC55882F2A}" presName="hierChild2" presStyleCnt="0"/>
      <dgm:spPr/>
    </dgm:pt>
    <dgm:pt modelId="{E1A4C1CC-BC6C-4DC6-B277-4DA92289BCF9}" type="pres">
      <dgm:prSet presAssocID="{CE4647FE-AEDF-4923-A271-6C07B83A1A37}" presName="Name19" presStyleLbl="parChTrans1D2" presStyleIdx="0" presStyleCnt="2"/>
      <dgm:spPr/>
      <dgm:t>
        <a:bodyPr/>
        <a:lstStyle/>
        <a:p>
          <a:endParaRPr lang="ru-RU"/>
        </a:p>
      </dgm:t>
    </dgm:pt>
    <dgm:pt modelId="{CF169A42-74A9-436E-9DE0-3F60DCDDBDA2}" type="pres">
      <dgm:prSet presAssocID="{44113B22-C446-4857-A7E7-A6FFC7B83B19}" presName="Name21" presStyleCnt="0"/>
      <dgm:spPr/>
    </dgm:pt>
    <dgm:pt modelId="{1214ECD4-0283-42BC-9E4A-1C29EB62173B}" type="pres">
      <dgm:prSet presAssocID="{44113B22-C446-4857-A7E7-A6FFC7B83B19}" presName="level2Shape" presStyleLbl="node2" presStyleIdx="0" presStyleCnt="2" custLinFactNeighborX="-91869" custLinFactNeighborY="-89636"/>
      <dgm:spPr/>
      <dgm:t>
        <a:bodyPr/>
        <a:lstStyle/>
        <a:p>
          <a:endParaRPr lang="ru-RU"/>
        </a:p>
      </dgm:t>
    </dgm:pt>
    <dgm:pt modelId="{F0519A3A-3458-4C95-81BD-BA0B978B2D31}" type="pres">
      <dgm:prSet presAssocID="{44113B22-C446-4857-A7E7-A6FFC7B83B19}" presName="hierChild3" presStyleCnt="0"/>
      <dgm:spPr/>
    </dgm:pt>
    <dgm:pt modelId="{A00C8742-D4B7-47C7-BDC1-5EA995A210DD}" type="pres">
      <dgm:prSet presAssocID="{4EC95AB7-8140-4BA6-AD1C-080632E1BA8E}" presName="Name19" presStyleLbl="parChTrans1D3" presStyleIdx="0" presStyleCnt="5"/>
      <dgm:spPr/>
      <dgm:t>
        <a:bodyPr/>
        <a:lstStyle/>
        <a:p>
          <a:endParaRPr lang="ru-RU"/>
        </a:p>
      </dgm:t>
    </dgm:pt>
    <dgm:pt modelId="{4FAF242E-DDE7-4EAE-A191-0E3B8FBA7700}" type="pres">
      <dgm:prSet presAssocID="{46DDB47E-A1FF-45F7-9B06-EA49CF183C46}" presName="Name21" presStyleCnt="0"/>
      <dgm:spPr/>
    </dgm:pt>
    <dgm:pt modelId="{4CC02A6D-F7C6-4AB1-A5F9-476AD279ED11}" type="pres">
      <dgm:prSet presAssocID="{46DDB47E-A1FF-45F7-9B06-EA49CF183C46}" presName="level2Shape" presStyleLbl="node3" presStyleIdx="0" presStyleCnt="5" custLinFactNeighborX="10040" custLinFactNeighborY="-58970"/>
      <dgm:spPr/>
      <dgm:t>
        <a:bodyPr/>
        <a:lstStyle/>
        <a:p>
          <a:endParaRPr lang="ru-RU"/>
        </a:p>
      </dgm:t>
    </dgm:pt>
    <dgm:pt modelId="{9DDD239B-E823-42D6-A2E5-F390838B4DED}" type="pres">
      <dgm:prSet presAssocID="{46DDB47E-A1FF-45F7-9B06-EA49CF183C46}" presName="hierChild3" presStyleCnt="0"/>
      <dgm:spPr/>
    </dgm:pt>
    <dgm:pt modelId="{A5DBC5D4-270C-4B2F-B42B-4C3037BDE4D4}" type="pres">
      <dgm:prSet presAssocID="{B0F1DF04-82EB-46C2-A8C0-D687CD319273}" presName="Name19" presStyleLbl="parChTrans1D3" presStyleIdx="1" presStyleCnt="5"/>
      <dgm:spPr/>
      <dgm:t>
        <a:bodyPr/>
        <a:lstStyle/>
        <a:p>
          <a:endParaRPr lang="ru-RU"/>
        </a:p>
      </dgm:t>
    </dgm:pt>
    <dgm:pt modelId="{910C984B-23C4-460A-8396-9F9A4BB3ECC7}" type="pres">
      <dgm:prSet presAssocID="{798BCA4A-BF07-4012-A22A-9CE0788037CC}" presName="Name21" presStyleCnt="0"/>
      <dgm:spPr/>
    </dgm:pt>
    <dgm:pt modelId="{F1441AEB-7490-4DCA-8E54-84107270448F}" type="pres">
      <dgm:prSet presAssocID="{798BCA4A-BF07-4012-A22A-9CE0788037CC}" presName="level2Shape" presStyleLbl="node3" presStyleIdx="1" presStyleCnt="5" custLinFactNeighborX="-68242" custLinFactNeighborY="88424"/>
      <dgm:spPr/>
      <dgm:t>
        <a:bodyPr/>
        <a:lstStyle/>
        <a:p>
          <a:endParaRPr lang="ru-RU"/>
        </a:p>
      </dgm:t>
    </dgm:pt>
    <dgm:pt modelId="{D554F658-27C7-47C9-A6BF-647691B2008B}" type="pres">
      <dgm:prSet presAssocID="{798BCA4A-BF07-4012-A22A-9CE0788037CC}" presName="hierChild3" presStyleCnt="0"/>
      <dgm:spPr/>
    </dgm:pt>
    <dgm:pt modelId="{6408B023-F73C-4481-863B-E4A582737D41}" type="pres">
      <dgm:prSet presAssocID="{B0B3E6CD-8AFD-4EE4-92D7-8C264F604037}" presName="Name19" presStyleLbl="parChTrans1D3" presStyleIdx="2" presStyleCnt="5"/>
      <dgm:spPr/>
      <dgm:t>
        <a:bodyPr/>
        <a:lstStyle/>
        <a:p>
          <a:endParaRPr lang="ru-RU"/>
        </a:p>
      </dgm:t>
    </dgm:pt>
    <dgm:pt modelId="{229B2959-514E-4907-9D51-C5400B096E77}" type="pres">
      <dgm:prSet presAssocID="{5AB3A041-35B0-444A-873B-2DFF436CAB42}" presName="Name21" presStyleCnt="0"/>
      <dgm:spPr/>
    </dgm:pt>
    <dgm:pt modelId="{487A76C1-2821-49F4-801D-66D8C375986A}" type="pres">
      <dgm:prSet presAssocID="{5AB3A041-35B0-444A-873B-2DFF436CAB42}" presName="level2Shape" presStyleLbl="node3" presStyleIdx="2" presStyleCnt="5" custLinFactNeighborX="-89636" custLinFactNeighborY="41879"/>
      <dgm:spPr/>
      <dgm:t>
        <a:bodyPr/>
        <a:lstStyle/>
        <a:p>
          <a:endParaRPr lang="ru-RU"/>
        </a:p>
      </dgm:t>
    </dgm:pt>
    <dgm:pt modelId="{E9C79219-1725-4382-B460-2FB12863FA2F}" type="pres">
      <dgm:prSet presAssocID="{5AB3A041-35B0-444A-873B-2DFF436CAB42}" presName="hierChild3" presStyleCnt="0"/>
      <dgm:spPr/>
    </dgm:pt>
    <dgm:pt modelId="{8DC9C505-06EE-46BD-B682-FB8F032ECC73}" type="pres">
      <dgm:prSet presAssocID="{9B057432-841C-4EF9-A3DE-09786314448B}" presName="Name19" presStyleLbl="parChTrans1D3" presStyleIdx="3" presStyleCnt="5"/>
      <dgm:spPr/>
      <dgm:t>
        <a:bodyPr/>
        <a:lstStyle/>
        <a:p>
          <a:endParaRPr lang="ru-RU"/>
        </a:p>
      </dgm:t>
    </dgm:pt>
    <dgm:pt modelId="{4F5E3F72-9291-4DE7-83D5-952E0B8C667E}" type="pres">
      <dgm:prSet presAssocID="{A84FB914-9232-4ED0-A490-A0D0B2E7C8DA}" presName="Name21" presStyleCnt="0"/>
      <dgm:spPr/>
    </dgm:pt>
    <dgm:pt modelId="{92F9A567-8CDD-49E7-A142-EE8976AC3CE3}" type="pres">
      <dgm:prSet presAssocID="{A84FB914-9232-4ED0-A490-A0D0B2E7C8DA}" presName="level2Shape" presStyleLbl="node3" presStyleIdx="3" presStyleCnt="5" custLinFactX="-26545" custLinFactNeighborX="-100000" custLinFactNeighborY="-66727"/>
      <dgm:spPr/>
      <dgm:t>
        <a:bodyPr/>
        <a:lstStyle/>
        <a:p>
          <a:endParaRPr lang="ru-RU"/>
        </a:p>
      </dgm:t>
    </dgm:pt>
    <dgm:pt modelId="{A924A0B1-BEEE-4329-96B4-D5EFE4D836FF}" type="pres">
      <dgm:prSet presAssocID="{A84FB914-9232-4ED0-A490-A0D0B2E7C8DA}" presName="hierChild3" presStyleCnt="0"/>
      <dgm:spPr/>
    </dgm:pt>
    <dgm:pt modelId="{A3F42D91-8168-42B1-B01A-D7E35DB857EB}" type="pres">
      <dgm:prSet presAssocID="{FB48FA89-D31B-436C-96AD-CB554AAE1C9A}" presName="Name19" presStyleLbl="parChTrans1D2" presStyleIdx="1" presStyleCnt="2"/>
      <dgm:spPr/>
      <dgm:t>
        <a:bodyPr/>
        <a:lstStyle/>
        <a:p>
          <a:endParaRPr lang="ru-RU"/>
        </a:p>
      </dgm:t>
    </dgm:pt>
    <dgm:pt modelId="{684E7152-B57D-44DD-A7A3-5D978CF35512}" type="pres">
      <dgm:prSet presAssocID="{C44D4255-D179-45ED-997D-E25C67D93453}" presName="Name21" presStyleCnt="0"/>
      <dgm:spPr/>
    </dgm:pt>
    <dgm:pt modelId="{9EC44CAD-D903-4702-AB58-A41DC3908370}" type="pres">
      <dgm:prSet presAssocID="{C44D4255-D179-45ED-997D-E25C67D93453}" presName="level2Shape" presStyleLbl="node2" presStyleIdx="1" presStyleCnt="2" custLinFactNeighborX="-65192" custLinFactNeighborY="-89636"/>
      <dgm:spPr/>
      <dgm:t>
        <a:bodyPr/>
        <a:lstStyle/>
        <a:p>
          <a:endParaRPr lang="ru-RU"/>
        </a:p>
      </dgm:t>
    </dgm:pt>
    <dgm:pt modelId="{5F566D4B-9AE2-4336-8221-F6C75FB8AE81}" type="pres">
      <dgm:prSet presAssocID="{C44D4255-D179-45ED-997D-E25C67D93453}" presName="hierChild3" presStyleCnt="0"/>
      <dgm:spPr/>
    </dgm:pt>
    <dgm:pt modelId="{24073945-BE7B-4E9A-AF89-94A13FCD9C85}" type="pres">
      <dgm:prSet presAssocID="{CE6A0CF7-EF63-4172-9A5E-498879875D93}" presName="Name19" presStyleLbl="parChTrans1D3" presStyleIdx="4" presStyleCnt="5"/>
      <dgm:spPr/>
      <dgm:t>
        <a:bodyPr/>
        <a:lstStyle/>
        <a:p>
          <a:endParaRPr lang="ru-RU"/>
        </a:p>
      </dgm:t>
    </dgm:pt>
    <dgm:pt modelId="{373DDD73-2E41-433C-AE2F-FA553B43CF21}" type="pres">
      <dgm:prSet presAssocID="{23771328-0175-499A-8EBF-7D936C085F35}" presName="Name21" presStyleCnt="0"/>
      <dgm:spPr/>
    </dgm:pt>
    <dgm:pt modelId="{1319DCCA-1E50-4AFE-84A8-D78ED69288E6}" type="pres">
      <dgm:prSet presAssocID="{23771328-0175-499A-8EBF-7D936C085F35}" presName="level2Shape" presStyleLbl="node3" presStyleIdx="4" presStyleCnt="5" custLinFactNeighborX="-65192" custLinFactNeighborY="-12424"/>
      <dgm:spPr/>
      <dgm:t>
        <a:bodyPr/>
        <a:lstStyle/>
        <a:p>
          <a:endParaRPr lang="ru-RU"/>
        </a:p>
      </dgm:t>
    </dgm:pt>
    <dgm:pt modelId="{CD5256E2-23F1-4CEF-B135-D20CD04CD9BA}" type="pres">
      <dgm:prSet presAssocID="{23771328-0175-499A-8EBF-7D936C085F35}" presName="hierChild3" presStyleCnt="0"/>
      <dgm:spPr/>
    </dgm:pt>
    <dgm:pt modelId="{FDFA6657-846B-4931-916C-88760DFBF583}" type="pres">
      <dgm:prSet presAssocID="{BD3CA98B-01CC-451C-A77B-803F52DA0140}" presName="bgShapesFlow" presStyleCnt="0"/>
      <dgm:spPr/>
    </dgm:pt>
  </dgm:ptLst>
  <dgm:cxnLst>
    <dgm:cxn modelId="{F7235017-914B-4FEF-8EA8-47C208789889}" type="presOf" srcId="{BD3CA98B-01CC-451C-A77B-803F52DA0140}" destId="{25C27312-956F-4F15-B154-B68A5B0B41E4}" srcOrd="0" destOrd="0" presId="urn:microsoft.com/office/officeart/2005/8/layout/hierarchy6"/>
    <dgm:cxn modelId="{76604464-3F20-48B1-931B-278509CDE1A9}" srcId="{44113B22-C446-4857-A7E7-A6FFC7B83B19}" destId="{5AB3A041-35B0-444A-873B-2DFF436CAB42}" srcOrd="2" destOrd="0" parTransId="{B0B3E6CD-8AFD-4EE4-92D7-8C264F604037}" sibTransId="{38BA1AEC-0B5C-45C1-AE25-B8745B8F2E8A}"/>
    <dgm:cxn modelId="{436338A4-577E-4641-AA58-59D2EDFA7BF2}" type="presOf" srcId="{798BCA4A-BF07-4012-A22A-9CE0788037CC}" destId="{F1441AEB-7490-4DCA-8E54-84107270448F}" srcOrd="0" destOrd="0" presId="urn:microsoft.com/office/officeart/2005/8/layout/hierarchy6"/>
    <dgm:cxn modelId="{AB7D1F21-5BF7-46D2-893F-24A722FE50B3}" srcId="{0CEB6C79-B4FF-4831-A210-6DAC55882F2A}" destId="{C44D4255-D179-45ED-997D-E25C67D93453}" srcOrd="1" destOrd="0" parTransId="{FB48FA89-D31B-436C-96AD-CB554AAE1C9A}" sibTransId="{6AE4E114-2C54-4284-AA23-A82B45B30DC2}"/>
    <dgm:cxn modelId="{525340D5-7BB2-4951-BFCD-660345C5E317}" type="presOf" srcId="{C44D4255-D179-45ED-997D-E25C67D93453}" destId="{9EC44CAD-D903-4702-AB58-A41DC3908370}" srcOrd="0" destOrd="0" presId="urn:microsoft.com/office/officeart/2005/8/layout/hierarchy6"/>
    <dgm:cxn modelId="{850306CC-8535-4D52-9155-A6D456D489D6}" srcId="{0CEB6C79-B4FF-4831-A210-6DAC55882F2A}" destId="{44113B22-C446-4857-A7E7-A6FFC7B83B19}" srcOrd="0" destOrd="0" parTransId="{CE4647FE-AEDF-4923-A271-6C07B83A1A37}" sibTransId="{2779EFCD-E16A-474C-AC8B-39923A85C4A3}"/>
    <dgm:cxn modelId="{ED0AF65F-AEB2-4132-B8DA-FDCB892B719D}" srcId="{44113B22-C446-4857-A7E7-A6FFC7B83B19}" destId="{46DDB47E-A1FF-45F7-9B06-EA49CF183C46}" srcOrd="0" destOrd="0" parTransId="{4EC95AB7-8140-4BA6-AD1C-080632E1BA8E}" sibTransId="{D97EBF02-6E4B-48AE-9D17-5AD4A59B433F}"/>
    <dgm:cxn modelId="{C1633C9B-CFB3-4C16-8388-01ABEF3F3AE7}" srcId="{C44D4255-D179-45ED-997D-E25C67D93453}" destId="{23771328-0175-499A-8EBF-7D936C085F35}" srcOrd="0" destOrd="0" parTransId="{CE6A0CF7-EF63-4172-9A5E-498879875D93}" sibTransId="{551F3DA7-B1AC-4379-B03D-3F643239B25C}"/>
    <dgm:cxn modelId="{D3F14508-8E73-4522-A75C-ED7DAF36E71D}" srcId="{44113B22-C446-4857-A7E7-A6FFC7B83B19}" destId="{798BCA4A-BF07-4012-A22A-9CE0788037CC}" srcOrd="1" destOrd="0" parTransId="{B0F1DF04-82EB-46C2-A8C0-D687CD319273}" sibTransId="{369ABFCC-9B1F-4FC3-B91B-8A8AB24CB2A5}"/>
    <dgm:cxn modelId="{95DAA191-E73A-40E0-BD32-35A2316F6AC5}" srcId="{BD3CA98B-01CC-451C-A77B-803F52DA0140}" destId="{0CEB6C79-B4FF-4831-A210-6DAC55882F2A}" srcOrd="0" destOrd="0" parTransId="{4672EB7A-7820-490E-A59C-F5FB7461F440}" sibTransId="{415704C5-61E0-4D79-80D5-10BC0577EE64}"/>
    <dgm:cxn modelId="{E78D2C58-AC06-480C-85CF-8E27A0E108CF}" type="presOf" srcId="{46DDB47E-A1FF-45F7-9B06-EA49CF183C46}" destId="{4CC02A6D-F7C6-4AB1-A5F9-476AD279ED11}" srcOrd="0" destOrd="0" presId="urn:microsoft.com/office/officeart/2005/8/layout/hierarchy6"/>
    <dgm:cxn modelId="{FF78C34F-7798-43D1-93DE-F03DEE340576}" type="presOf" srcId="{23771328-0175-499A-8EBF-7D936C085F35}" destId="{1319DCCA-1E50-4AFE-84A8-D78ED69288E6}" srcOrd="0" destOrd="0" presId="urn:microsoft.com/office/officeart/2005/8/layout/hierarchy6"/>
    <dgm:cxn modelId="{2A792111-F9FA-47E1-AB49-92AF8E78577D}" type="presOf" srcId="{B0B3E6CD-8AFD-4EE4-92D7-8C264F604037}" destId="{6408B023-F73C-4481-863B-E4A582737D41}" srcOrd="0" destOrd="0" presId="urn:microsoft.com/office/officeart/2005/8/layout/hierarchy6"/>
    <dgm:cxn modelId="{AF2F3F29-632A-4BBB-A701-F7D0CF804664}" type="presOf" srcId="{4EC95AB7-8140-4BA6-AD1C-080632E1BA8E}" destId="{A00C8742-D4B7-47C7-BDC1-5EA995A210DD}" srcOrd="0" destOrd="0" presId="urn:microsoft.com/office/officeart/2005/8/layout/hierarchy6"/>
    <dgm:cxn modelId="{3DD48750-F99B-45B0-A04C-34EDEF88CB87}" type="presOf" srcId="{A84FB914-9232-4ED0-A490-A0D0B2E7C8DA}" destId="{92F9A567-8CDD-49E7-A142-EE8976AC3CE3}" srcOrd="0" destOrd="0" presId="urn:microsoft.com/office/officeart/2005/8/layout/hierarchy6"/>
    <dgm:cxn modelId="{0D6C160C-3C71-4B3A-B45B-9382189106B1}" type="presOf" srcId="{0CEB6C79-B4FF-4831-A210-6DAC55882F2A}" destId="{22497903-9169-4919-8809-EBF323A9D84C}" srcOrd="0" destOrd="0" presId="urn:microsoft.com/office/officeart/2005/8/layout/hierarchy6"/>
    <dgm:cxn modelId="{9143C1FA-36EC-4675-9B4A-29B5574F5918}" type="presOf" srcId="{44113B22-C446-4857-A7E7-A6FFC7B83B19}" destId="{1214ECD4-0283-42BC-9E4A-1C29EB62173B}" srcOrd="0" destOrd="0" presId="urn:microsoft.com/office/officeart/2005/8/layout/hierarchy6"/>
    <dgm:cxn modelId="{4EAC3C63-A5D1-4201-B9AD-F42DFBC0F944}" type="presOf" srcId="{FB48FA89-D31B-436C-96AD-CB554AAE1C9A}" destId="{A3F42D91-8168-42B1-B01A-D7E35DB857EB}" srcOrd="0" destOrd="0" presId="urn:microsoft.com/office/officeart/2005/8/layout/hierarchy6"/>
    <dgm:cxn modelId="{A6E7A5F3-BB70-47BD-AC3C-37EC9EEE744C}" type="presOf" srcId="{CE6A0CF7-EF63-4172-9A5E-498879875D93}" destId="{24073945-BE7B-4E9A-AF89-94A13FCD9C85}" srcOrd="0" destOrd="0" presId="urn:microsoft.com/office/officeart/2005/8/layout/hierarchy6"/>
    <dgm:cxn modelId="{74B2414F-B72D-40DA-BCED-6ACA5D48DDA2}" srcId="{44113B22-C446-4857-A7E7-A6FFC7B83B19}" destId="{A84FB914-9232-4ED0-A490-A0D0B2E7C8DA}" srcOrd="3" destOrd="0" parTransId="{9B057432-841C-4EF9-A3DE-09786314448B}" sibTransId="{EFC396C3-9362-441E-BC35-501B27273A66}"/>
    <dgm:cxn modelId="{C94865F2-9168-4F19-8C5F-695F59EFE3D0}" type="presOf" srcId="{CE4647FE-AEDF-4923-A271-6C07B83A1A37}" destId="{E1A4C1CC-BC6C-4DC6-B277-4DA92289BCF9}" srcOrd="0" destOrd="0" presId="urn:microsoft.com/office/officeart/2005/8/layout/hierarchy6"/>
    <dgm:cxn modelId="{371C2BBF-A67E-48D6-87AB-0EF381687E6F}" type="presOf" srcId="{5AB3A041-35B0-444A-873B-2DFF436CAB42}" destId="{487A76C1-2821-49F4-801D-66D8C375986A}" srcOrd="0" destOrd="0" presId="urn:microsoft.com/office/officeart/2005/8/layout/hierarchy6"/>
    <dgm:cxn modelId="{900E146D-1155-432D-B4C6-8AEE873A8FEB}" type="presOf" srcId="{B0F1DF04-82EB-46C2-A8C0-D687CD319273}" destId="{A5DBC5D4-270C-4B2F-B42B-4C3037BDE4D4}" srcOrd="0" destOrd="0" presId="urn:microsoft.com/office/officeart/2005/8/layout/hierarchy6"/>
    <dgm:cxn modelId="{54825D68-72E8-4914-A739-1AB3E398BC97}" type="presOf" srcId="{9B057432-841C-4EF9-A3DE-09786314448B}" destId="{8DC9C505-06EE-46BD-B682-FB8F032ECC73}" srcOrd="0" destOrd="0" presId="urn:microsoft.com/office/officeart/2005/8/layout/hierarchy6"/>
    <dgm:cxn modelId="{0B09E683-CF34-4D94-BFEB-79E81F574841}" type="presParOf" srcId="{25C27312-956F-4F15-B154-B68A5B0B41E4}" destId="{312C024E-F765-4651-982A-C573F0C4D0F8}" srcOrd="0" destOrd="0" presId="urn:microsoft.com/office/officeart/2005/8/layout/hierarchy6"/>
    <dgm:cxn modelId="{D647E894-290E-4BBC-8FC4-E9AC268EA842}" type="presParOf" srcId="{312C024E-F765-4651-982A-C573F0C4D0F8}" destId="{18126AA9-C5B0-4249-81E3-B939AA2537D2}" srcOrd="0" destOrd="0" presId="urn:microsoft.com/office/officeart/2005/8/layout/hierarchy6"/>
    <dgm:cxn modelId="{8CD4D98C-3E56-4A1F-9803-8B0EB1752939}" type="presParOf" srcId="{18126AA9-C5B0-4249-81E3-B939AA2537D2}" destId="{3025EC19-6EBE-4435-A9E5-45DE3E72937C}" srcOrd="0" destOrd="0" presId="urn:microsoft.com/office/officeart/2005/8/layout/hierarchy6"/>
    <dgm:cxn modelId="{ACFFE81D-F84B-47EB-923D-E90B880653B7}" type="presParOf" srcId="{3025EC19-6EBE-4435-A9E5-45DE3E72937C}" destId="{22497903-9169-4919-8809-EBF323A9D84C}" srcOrd="0" destOrd="0" presId="urn:microsoft.com/office/officeart/2005/8/layout/hierarchy6"/>
    <dgm:cxn modelId="{567256C4-4730-4CCC-9EAE-522405880D95}" type="presParOf" srcId="{3025EC19-6EBE-4435-A9E5-45DE3E72937C}" destId="{41751EE9-6E18-49EC-A7F2-55422438A2FF}" srcOrd="1" destOrd="0" presId="urn:microsoft.com/office/officeart/2005/8/layout/hierarchy6"/>
    <dgm:cxn modelId="{BAA4301A-4E7D-4EB8-B2E2-994F4E591B87}" type="presParOf" srcId="{41751EE9-6E18-49EC-A7F2-55422438A2FF}" destId="{E1A4C1CC-BC6C-4DC6-B277-4DA92289BCF9}" srcOrd="0" destOrd="0" presId="urn:microsoft.com/office/officeart/2005/8/layout/hierarchy6"/>
    <dgm:cxn modelId="{CE1EF377-BF79-4AA5-A7D2-045E17954041}" type="presParOf" srcId="{41751EE9-6E18-49EC-A7F2-55422438A2FF}" destId="{CF169A42-74A9-436E-9DE0-3F60DCDDBDA2}" srcOrd="1" destOrd="0" presId="urn:microsoft.com/office/officeart/2005/8/layout/hierarchy6"/>
    <dgm:cxn modelId="{3B8F7C73-BE9E-478B-A638-BEF587B1460F}" type="presParOf" srcId="{CF169A42-74A9-436E-9DE0-3F60DCDDBDA2}" destId="{1214ECD4-0283-42BC-9E4A-1C29EB62173B}" srcOrd="0" destOrd="0" presId="urn:microsoft.com/office/officeart/2005/8/layout/hierarchy6"/>
    <dgm:cxn modelId="{D3030382-D856-426F-880C-91650C9A82CE}" type="presParOf" srcId="{CF169A42-74A9-436E-9DE0-3F60DCDDBDA2}" destId="{F0519A3A-3458-4C95-81BD-BA0B978B2D31}" srcOrd="1" destOrd="0" presId="urn:microsoft.com/office/officeart/2005/8/layout/hierarchy6"/>
    <dgm:cxn modelId="{EAE5D2D1-A368-43C6-958B-83E096CF2C75}" type="presParOf" srcId="{F0519A3A-3458-4C95-81BD-BA0B978B2D31}" destId="{A00C8742-D4B7-47C7-BDC1-5EA995A210DD}" srcOrd="0" destOrd="0" presId="urn:microsoft.com/office/officeart/2005/8/layout/hierarchy6"/>
    <dgm:cxn modelId="{923C8274-37A5-47AA-BAFD-C9C90BCF3A91}" type="presParOf" srcId="{F0519A3A-3458-4C95-81BD-BA0B978B2D31}" destId="{4FAF242E-DDE7-4EAE-A191-0E3B8FBA7700}" srcOrd="1" destOrd="0" presId="urn:microsoft.com/office/officeart/2005/8/layout/hierarchy6"/>
    <dgm:cxn modelId="{B85E5A4F-27C2-4C8F-AE6D-3B1A8180BFC2}" type="presParOf" srcId="{4FAF242E-DDE7-4EAE-A191-0E3B8FBA7700}" destId="{4CC02A6D-F7C6-4AB1-A5F9-476AD279ED11}" srcOrd="0" destOrd="0" presId="urn:microsoft.com/office/officeart/2005/8/layout/hierarchy6"/>
    <dgm:cxn modelId="{A680D96C-6DA0-4D85-BFA9-EBD98041B98C}" type="presParOf" srcId="{4FAF242E-DDE7-4EAE-A191-0E3B8FBA7700}" destId="{9DDD239B-E823-42D6-A2E5-F390838B4DED}" srcOrd="1" destOrd="0" presId="urn:microsoft.com/office/officeart/2005/8/layout/hierarchy6"/>
    <dgm:cxn modelId="{F8D271BD-570E-41D9-96CC-C7EC8EC43F54}" type="presParOf" srcId="{F0519A3A-3458-4C95-81BD-BA0B978B2D31}" destId="{A5DBC5D4-270C-4B2F-B42B-4C3037BDE4D4}" srcOrd="2" destOrd="0" presId="urn:microsoft.com/office/officeart/2005/8/layout/hierarchy6"/>
    <dgm:cxn modelId="{0E3F85B1-9CE8-4CFE-85C3-FFA3A44EE8B5}" type="presParOf" srcId="{F0519A3A-3458-4C95-81BD-BA0B978B2D31}" destId="{910C984B-23C4-460A-8396-9F9A4BB3ECC7}" srcOrd="3" destOrd="0" presId="urn:microsoft.com/office/officeart/2005/8/layout/hierarchy6"/>
    <dgm:cxn modelId="{ABA711C7-01BD-44A7-A592-6339BD76753A}" type="presParOf" srcId="{910C984B-23C4-460A-8396-9F9A4BB3ECC7}" destId="{F1441AEB-7490-4DCA-8E54-84107270448F}" srcOrd="0" destOrd="0" presId="urn:microsoft.com/office/officeart/2005/8/layout/hierarchy6"/>
    <dgm:cxn modelId="{F50A8B5F-EAF1-48A5-940F-783E05B43D85}" type="presParOf" srcId="{910C984B-23C4-460A-8396-9F9A4BB3ECC7}" destId="{D554F658-27C7-47C9-A6BF-647691B2008B}" srcOrd="1" destOrd="0" presId="urn:microsoft.com/office/officeart/2005/8/layout/hierarchy6"/>
    <dgm:cxn modelId="{CCAB1507-25DB-4763-B673-3AB4A4C3FFD5}" type="presParOf" srcId="{F0519A3A-3458-4C95-81BD-BA0B978B2D31}" destId="{6408B023-F73C-4481-863B-E4A582737D41}" srcOrd="4" destOrd="0" presId="urn:microsoft.com/office/officeart/2005/8/layout/hierarchy6"/>
    <dgm:cxn modelId="{8840D640-3382-4657-9760-AE4628DF2EEA}" type="presParOf" srcId="{F0519A3A-3458-4C95-81BD-BA0B978B2D31}" destId="{229B2959-514E-4907-9D51-C5400B096E77}" srcOrd="5" destOrd="0" presId="urn:microsoft.com/office/officeart/2005/8/layout/hierarchy6"/>
    <dgm:cxn modelId="{08B2129B-7170-4642-B4EC-AD0BEDF0C727}" type="presParOf" srcId="{229B2959-514E-4907-9D51-C5400B096E77}" destId="{487A76C1-2821-49F4-801D-66D8C375986A}" srcOrd="0" destOrd="0" presId="urn:microsoft.com/office/officeart/2005/8/layout/hierarchy6"/>
    <dgm:cxn modelId="{52022B8A-EC69-4302-92AB-3A9986D1C66F}" type="presParOf" srcId="{229B2959-514E-4907-9D51-C5400B096E77}" destId="{E9C79219-1725-4382-B460-2FB12863FA2F}" srcOrd="1" destOrd="0" presId="urn:microsoft.com/office/officeart/2005/8/layout/hierarchy6"/>
    <dgm:cxn modelId="{330D800E-FB4D-4DE7-A65F-09E400732411}" type="presParOf" srcId="{F0519A3A-3458-4C95-81BD-BA0B978B2D31}" destId="{8DC9C505-06EE-46BD-B682-FB8F032ECC73}" srcOrd="6" destOrd="0" presId="urn:microsoft.com/office/officeart/2005/8/layout/hierarchy6"/>
    <dgm:cxn modelId="{8F772810-7629-41BE-A7F7-E909134D2DC8}" type="presParOf" srcId="{F0519A3A-3458-4C95-81BD-BA0B978B2D31}" destId="{4F5E3F72-9291-4DE7-83D5-952E0B8C667E}" srcOrd="7" destOrd="0" presId="urn:microsoft.com/office/officeart/2005/8/layout/hierarchy6"/>
    <dgm:cxn modelId="{D6D0A124-23D3-4547-BE11-6D9CE4F86B56}" type="presParOf" srcId="{4F5E3F72-9291-4DE7-83D5-952E0B8C667E}" destId="{92F9A567-8CDD-49E7-A142-EE8976AC3CE3}" srcOrd="0" destOrd="0" presId="urn:microsoft.com/office/officeart/2005/8/layout/hierarchy6"/>
    <dgm:cxn modelId="{35A40C55-2320-468E-9577-1D21CB865634}" type="presParOf" srcId="{4F5E3F72-9291-4DE7-83D5-952E0B8C667E}" destId="{A924A0B1-BEEE-4329-96B4-D5EFE4D836FF}" srcOrd="1" destOrd="0" presId="urn:microsoft.com/office/officeart/2005/8/layout/hierarchy6"/>
    <dgm:cxn modelId="{1F852242-BBB5-4B83-9E1F-5E40BC66B917}" type="presParOf" srcId="{41751EE9-6E18-49EC-A7F2-55422438A2FF}" destId="{A3F42D91-8168-42B1-B01A-D7E35DB857EB}" srcOrd="2" destOrd="0" presId="urn:microsoft.com/office/officeart/2005/8/layout/hierarchy6"/>
    <dgm:cxn modelId="{F22C60B7-7885-4F03-A893-23915A41A8F7}" type="presParOf" srcId="{41751EE9-6E18-49EC-A7F2-55422438A2FF}" destId="{684E7152-B57D-44DD-A7A3-5D978CF35512}" srcOrd="3" destOrd="0" presId="urn:microsoft.com/office/officeart/2005/8/layout/hierarchy6"/>
    <dgm:cxn modelId="{7B0BA68C-BAA9-4AD9-9D4C-1D47C3D67598}" type="presParOf" srcId="{684E7152-B57D-44DD-A7A3-5D978CF35512}" destId="{9EC44CAD-D903-4702-AB58-A41DC3908370}" srcOrd="0" destOrd="0" presId="urn:microsoft.com/office/officeart/2005/8/layout/hierarchy6"/>
    <dgm:cxn modelId="{967F4583-9D6A-4255-B3A2-420346294A7C}" type="presParOf" srcId="{684E7152-B57D-44DD-A7A3-5D978CF35512}" destId="{5F566D4B-9AE2-4336-8221-F6C75FB8AE81}" srcOrd="1" destOrd="0" presId="urn:microsoft.com/office/officeart/2005/8/layout/hierarchy6"/>
    <dgm:cxn modelId="{A27AECB2-9230-4EE7-9871-E76AFD1B8C6E}" type="presParOf" srcId="{5F566D4B-9AE2-4336-8221-F6C75FB8AE81}" destId="{24073945-BE7B-4E9A-AF89-94A13FCD9C85}" srcOrd="0" destOrd="0" presId="urn:microsoft.com/office/officeart/2005/8/layout/hierarchy6"/>
    <dgm:cxn modelId="{48345047-CFAB-4275-8F93-29E77616E260}" type="presParOf" srcId="{5F566D4B-9AE2-4336-8221-F6C75FB8AE81}" destId="{373DDD73-2E41-433C-AE2F-FA553B43CF21}" srcOrd="1" destOrd="0" presId="urn:microsoft.com/office/officeart/2005/8/layout/hierarchy6"/>
    <dgm:cxn modelId="{DCAFE099-5F3F-4A22-BBAB-8CDDDF611725}" type="presParOf" srcId="{373DDD73-2E41-433C-AE2F-FA553B43CF21}" destId="{1319DCCA-1E50-4AFE-84A8-D78ED69288E6}" srcOrd="0" destOrd="0" presId="urn:microsoft.com/office/officeart/2005/8/layout/hierarchy6"/>
    <dgm:cxn modelId="{2F4B7DF3-4E7E-40FB-9345-9DE7EA03A56D}" type="presParOf" srcId="{373DDD73-2E41-433C-AE2F-FA553B43CF21}" destId="{CD5256E2-23F1-4CEF-B135-D20CD04CD9BA}" srcOrd="1" destOrd="0" presId="urn:microsoft.com/office/officeart/2005/8/layout/hierarchy6"/>
    <dgm:cxn modelId="{8CF95E4E-F38C-4A7E-BE5D-6BD0A0985FF1}" type="presParOf" srcId="{25C27312-956F-4F15-B154-B68A5B0B41E4}" destId="{FDFA6657-846B-4931-916C-88760DFBF583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4243B5-8914-4A41-8B9E-8012915B8FDD}" type="doc">
      <dgm:prSet loTypeId="urn:microsoft.com/office/officeart/2005/8/layout/vList3#1" loCatId="list" qsTypeId="urn:microsoft.com/office/officeart/2005/8/quickstyle/simple4" qsCatId="simple" csTypeId="urn:microsoft.com/office/officeart/2005/8/colors/accent1_3" csCatId="accent1" phldr="1"/>
      <dgm:spPr/>
    </dgm:pt>
    <dgm:pt modelId="{408D8249-22F5-4C5F-946D-B4BAB21A01A6}">
      <dgm:prSet phldrT="[Text]"/>
      <dgm:spPr/>
      <dgm:t>
        <a:bodyPr/>
        <a:lstStyle/>
        <a:p>
          <a:r>
            <a:rPr lang="en-US" dirty="0" err="1" smtClean="0">
              <a:latin typeface="AcadNusx" pitchFamily="2" charset="0"/>
            </a:rPr>
            <a:t>virTxa</a:t>
          </a:r>
          <a:endParaRPr lang="en-US" dirty="0">
            <a:latin typeface="AcadNusx" pitchFamily="2" charset="0"/>
          </a:endParaRPr>
        </a:p>
      </dgm:t>
    </dgm:pt>
    <dgm:pt modelId="{DBB841CD-DA76-4D35-8C07-850BC6565F48}" type="parTrans" cxnId="{E5A111C7-BCB6-4F15-AF2E-9445708C585B}">
      <dgm:prSet/>
      <dgm:spPr/>
      <dgm:t>
        <a:bodyPr/>
        <a:lstStyle/>
        <a:p>
          <a:endParaRPr lang="en-US"/>
        </a:p>
      </dgm:t>
    </dgm:pt>
    <dgm:pt modelId="{2B1844CC-E4B8-4C5A-B11A-AEF793B01C63}" type="sibTrans" cxnId="{E5A111C7-BCB6-4F15-AF2E-9445708C585B}">
      <dgm:prSet/>
      <dgm:spPr/>
      <dgm:t>
        <a:bodyPr/>
        <a:lstStyle/>
        <a:p>
          <a:endParaRPr lang="en-US"/>
        </a:p>
      </dgm:t>
    </dgm:pt>
    <dgm:pt modelId="{5E788932-E718-4332-9DA2-7C6C71FA63DD}">
      <dgm:prSet phldrT="[Text]"/>
      <dgm:spPr/>
      <dgm:t>
        <a:bodyPr/>
        <a:lstStyle/>
        <a:p>
          <a:r>
            <a:rPr lang="en-US" smtClean="0">
              <a:latin typeface="AcadNusx" pitchFamily="2" charset="0"/>
            </a:rPr>
            <a:t>kata</a:t>
          </a:r>
          <a:endParaRPr lang="en-US">
            <a:latin typeface="AcadNusx" pitchFamily="2" charset="0"/>
          </a:endParaRPr>
        </a:p>
      </dgm:t>
    </dgm:pt>
    <dgm:pt modelId="{0EC76A43-56B6-43F3-9700-47A6C37ED93C}" type="parTrans" cxnId="{87AC99EF-FB18-485E-89C9-BC664D17C79A}">
      <dgm:prSet/>
      <dgm:spPr/>
      <dgm:t>
        <a:bodyPr/>
        <a:lstStyle/>
        <a:p>
          <a:endParaRPr lang="en-US"/>
        </a:p>
      </dgm:t>
    </dgm:pt>
    <dgm:pt modelId="{3DB15016-6939-433C-8523-059FAA9F33B2}" type="sibTrans" cxnId="{87AC99EF-FB18-485E-89C9-BC664D17C79A}">
      <dgm:prSet/>
      <dgm:spPr/>
      <dgm:t>
        <a:bodyPr/>
        <a:lstStyle/>
        <a:p>
          <a:endParaRPr lang="en-US"/>
        </a:p>
      </dgm:t>
    </dgm:pt>
    <dgm:pt modelId="{AD752703-A2FB-4855-847E-757D44129C8E}">
      <dgm:prSet phldrT="[Text]"/>
      <dgm:spPr/>
      <dgm:t>
        <a:bodyPr/>
        <a:lstStyle/>
        <a:p>
          <a:r>
            <a:rPr lang="en-US" smtClean="0">
              <a:latin typeface="AcadNusx" pitchFamily="2" charset="0"/>
            </a:rPr>
            <a:t>ciyvi</a:t>
          </a:r>
          <a:endParaRPr lang="en-US">
            <a:latin typeface="AcadNusx" pitchFamily="2" charset="0"/>
          </a:endParaRPr>
        </a:p>
      </dgm:t>
    </dgm:pt>
    <dgm:pt modelId="{99BFE01D-D5F2-433F-97C1-18559922D836}" type="parTrans" cxnId="{1E270A72-3D19-4405-B6F0-AA386BCF0CF3}">
      <dgm:prSet/>
      <dgm:spPr/>
      <dgm:t>
        <a:bodyPr/>
        <a:lstStyle/>
        <a:p>
          <a:endParaRPr lang="en-US"/>
        </a:p>
      </dgm:t>
    </dgm:pt>
    <dgm:pt modelId="{08380936-B14E-429B-BE3E-52A41A8DA8A7}" type="sibTrans" cxnId="{1E270A72-3D19-4405-B6F0-AA386BCF0CF3}">
      <dgm:prSet/>
      <dgm:spPr/>
      <dgm:t>
        <a:bodyPr/>
        <a:lstStyle/>
        <a:p>
          <a:endParaRPr lang="en-US"/>
        </a:p>
      </dgm:t>
    </dgm:pt>
    <dgm:pt modelId="{C0AB81B9-B019-4FCF-9035-6CE045C1F4D0}">
      <dgm:prSet phldrT="[Text]"/>
      <dgm:spPr/>
      <dgm:t>
        <a:bodyPr/>
        <a:lstStyle/>
        <a:p>
          <a:r>
            <a:rPr lang="en-US" smtClean="0">
              <a:latin typeface="AcadNusx" pitchFamily="2" charset="0"/>
            </a:rPr>
            <a:t>sindiofala</a:t>
          </a:r>
          <a:endParaRPr lang="en-US">
            <a:latin typeface="AcadNusx" pitchFamily="2" charset="0"/>
          </a:endParaRPr>
        </a:p>
      </dgm:t>
    </dgm:pt>
    <dgm:pt modelId="{6B90E183-7B3B-4237-BC5F-5B139EF144C1}" type="parTrans" cxnId="{FB979F19-5F0E-43AB-853C-07E15C88643F}">
      <dgm:prSet/>
      <dgm:spPr/>
      <dgm:t>
        <a:bodyPr/>
        <a:lstStyle/>
        <a:p>
          <a:endParaRPr lang="en-US"/>
        </a:p>
      </dgm:t>
    </dgm:pt>
    <dgm:pt modelId="{4BDF2D98-557C-448A-B00D-DF8F4B2F0B03}" type="sibTrans" cxnId="{FB979F19-5F0E-43AB-853C-07E15C88643F}">
      <dgm:prSet/>
      <dgm:spPr/>
      <dgm:t>
        <a:bodyPr/>
        <a:lstStyle/>
        <a:p>
          <a:endParaRPr lang="en-US"/>
        </a:p>
      </dgm:t>
    </dgm:pt>
    <dgm:pt modelId="{7DED563D-09F7-4E6E-AE9E-D9397A01AD7A}">
      <dgm:prSet phldrT="[Text]"/>
      <dgm:spPr/>
      <dgm:t>
        <a:bodyPr/>
        <a:lstStyle/>
        <a:p>
          <a:r>
            <a:rPr lang="en-US" smtClean="0">
              <a:latin typeface="AcadNusx" pitchFamily="2" charset="0"/>
            </a:rPr>
            <a:t>ZaRli</a:t>
          </a:r>
          <a:endParaRPr lang="en-US">
            <a:latin typeface="AcadNusx" pitchFamily="2" charset="0"/>
          </a:endParaRPr>
        </a:p>
      </dgm:t>
    </dgm:pt>
    <dgm:pt modelId="{DC881543-3C76-41C2-A352-0C9DBE64A2CD}" type="parTrans" cxnId="{0EADE2DC-F36C-44EB-B51B-E5474E9B9153}">
      <dgm:prSet/>
      <dgm:spPr/>
      <dgm:t>
        <a:bodyPr/>
        <a:lstStyle/>
        <a:p>
          <a:endParaRPr lang="en-US"/>
        </a:p>
      </dgm:t>
    </dgm:pt>
    <dgm:pt modelId="{B798F55F-B3FF-4A72-88A8-854BE79187FF}" type="sibTrans" cxnId="{0EADE2DC-F36C-44EB-B51B-E5474E9B9153}">
      <dgm:prSet/>
      <dgm:spPr/>
      <dgm:t>
        <a:bodyPr/>
        <a:lstStyle/>
        <a:p>
          <a:endParaRPr lang="en-US"/>
        </a:p>
      </dgm:t>
    </dgm:pt>
    <dgm:pt modelId="{771D43C2-3DC7-474D-A9DD-A368F0B55CF4}" type="pres">
      <dgm:prSet presAssocID="{B04243B5-8914-4A41-8B9E-8012915B8FDD}" presName="linearFlow" presStyleCnt="0">
        <dgm:presLayoutVars>
          <dgm:dir/>
          <dgm:resizeHandles val="exact"/>
        </dgm:presLayoutVars>
      </dgm:prSet>
      <dgm:spPr/>
    </dgm:pt>
    <dgm:pt modelId="{69E3FD48-BC04-45AE-919F-60C9E24E4A67}" type="pres">
      <dgm:prSet presAssocID="{408D8249-22F5-4C5F-946D-B4BAB21A01A6}" presName="composite" presStyleCnt="0"/>
      <dgm:spPr/>
    </dgm:pt>
    <dgm:pt modelId="{D7AB6A72-DF31-4354-B28D-49507EBB7FE7}" type="pres">
      <dgm:prSet presAssocID="{408D8249-22F5-4C5F-946D-B4BAB21A01A6}" presName="imgShp" presStyleLbl="fgImgPlace1" presStyleIdx="0" presStyleCnt="5" custScaleX="193040" custScaleY="1796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85B7DC9-E5F3-49D9-90E0-F9DA447419DC}" type="pres">
      <dgm:prSet presAssocID="{408D8249-22F5-4C5F-946D-B4BAB21A01A6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BC05D7-491C-46FF-B363-AF68B588B77A}" type="pres">
      <dgm:prSet presAssocID="{2B1844CC-E4B8-4C5A-B11A-AEF793B01C63}" presName="spacing" presStyleCnt="0"/>
      <dgm:spPr/>
    </dgm:pt>
    <dgm:pt modelId="{D681E703-4D41-40E1-9419-89A3389DF5A1}" type="pres">
      <dgm:prSet presAssocID="{C0AB81B9-B019-4FCF-9035-6CE045C1F4D0}" presName="composite" presStyleCnt="0"/>
      <dgm:spPr/>
    </dgm:pt>
    <dgm:pt modelId="{5C995A90-D4A5-46EF-B69E-7A3299CD7A0E}" type="pres">
      <dgm:prSet presAssocID="{C0AB81B9-B019-4FCF-9035-6CE045C1F4D0}" presName="imgShp" presStyleLbl="fgImgPlace1" presStyleIdx="1" presStyleCnt="5" custScaleX="177820" custScaleY="1700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A1238FE-EFCA-45B9-92BC-324A0E0F4FEC}" type="pres">
      <dgm:prSet presAssocID="{C0AB81B9-B019-4FCF-9035-6CE045C1F4D0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C76CA6-ACFE-41DC-A21E-354E21593753}" type="pres">
      <dgm:prSet presAssocID="{4BDF2D98-557C-448A-B00D-DF8F4B2F0B03}" presName="spacing" presStyleCnt="0"/>
      <dgm:spPr/>
    </dgm:pt>
    <dgm:pt modelId="{A8428EAF-1328-4751-B74F-BC3E6FE9A84C}" type="pres">
      <dgm:prSet presAssocID="{7DED563D-09F7-4E6E-AE9E-D9397A01AD7A}" presName="composite" presStyleCnt="0"/>
      <dgm:spPr/>
    </dgm:pt>
    <dgm:pt modelId="{97E7F0B4-7DBB-4761-BA7E-2A81E7273361}" type="pres">
      <dgm:prSet presAssocID="{7DED563D-09F7-4E6E-AE9E-D9397A01AD7A}" presName="imgShp" presStyleLbl="fgImgPlace1" presStyleIdx="2" presStyleCnt="5" custScaleX="190478" custScaleY="18820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BA35FBE-D0E5-4AA7-B77E-86B7E3B821AA}" type="pres">
      <dgm:prSet presAssocID="{7DED563D-09F7-4E6E-AE9E-D9397A01AD7A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E71E3B-9A92-4D1D-9BDB-18B393FDB11F}" type="pres">
      <dgm:prSet presAssocID="{B798F55F-B3FF-4A72-88A8-854BE79187FF}" presName="spacing" presStyleCnt="0"/>
      <dgm:spPr/>
    </dgm:pt>
    <dgm:pt modelId="{35EE9D27-43C1-4304-84AC-878408A2C330}" type="pres">
      <dgm:prSet presAssocID="{5E788932-E718-4332-9DA2-7C6C71FA63DD}" presName="composite" presStyleCnt="0"/>
      <dgm:spPr/>
    </dgm:pt>
    <dgm:pt modelId="{B1F768CD-BD44-49BD-8696-0FBE729DE51E}" type="pres">
      <dgm:prSet presAssocID="{5E788932-E718-4332-9DA2-7C6C71FA63DD}" presName="imgShp" presStyleLbl="fgImgPlace1" presStyleIdx="3" presStyleCnt="5" custScaleX="206617" custScaleY="18661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57125D3-78F1-47AD-B79A-9337E2C61C93}" type="pres">
      <dgm:prSet presAssocID="{5E788932-E718-4332-9DA2-7C6C71FA63DD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EAB171-27F8-455F-8A5D-BDB97CEF4B0F}" type="pres">
      <dgm:prSet presAssocID="{3DB15016-6939-433C-8523-059FAA9F33B2}" presName="spacing" presStyleCnt="0"/>
      <dgm:spPr/>
    </dgm:pt>
    <dgm:pt modelId="{B8EB25E9-E188-4563-878C-B7649E6A5479}" type="pres">
      <dgm:prSet presAssocID="{AD752703-A2FB-4855-847E-757D44129C8E}" presName="composite" presStyleCnt="0"/>
      <dgm:spPr/>
    </dgm:pt>
    <dgm:pt modelId="{A566853C-23D6-4B1C-AA0D-DCDC9D1037B8}" type="pres">
      <dgm:prSet presAssocID="{AD752703-A2FB-4855-847E-757D44129C8E}" presName="imgShp" presStyleLbl="fgImgPlace1" presStyleIdx="4" presStyleCnt="5" custScaleX="192045" custScaleY="189183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A1B701C4-D38C-4DC0-A18D-11D5904F18C8}" type="pres">
      <dgm:prSet presAssocID="{AD752703-A2FB-4855-847E-757D44129C8E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A111C7-BCB6-4F15-AF2E-9445708C585B}" srcId="{B04243B5-8914-4A41-8B9E-8012915B8FDD}" destId="{408D8249-22F5-4C5F-946D-B4BAB21A01A6}" srcOrd="0" destOrd="0" parTransId="{DBB841CD-DA76-4D35-8C07-850BC6565F48}" sibTransId="{2B1844CC-E4B8-4C5A-B11A-AEF793B01C63}"/>
    <dgm:cxn modelId="{951A9823-C0D9-4388-8439-30274FE56583}" type="presOf" srcId="{B04243B5-8914-4A41-8B9E-8012915B8FDD}" destId="{771D43C2-3DC7-474D-A9DD-A368F0B55CF4}" srcOrd="0" destOrd="0" presId="urn:microsoft.com/office/officeart/2005/8/layout/vList3#1"/>
    <dgm:cxn modelId="{31D7FC11-36C7-431B-89F0-F36DEC7B4ECD}" type="presOf" srcId="{C0AB81B9-B019-4FCF-9035-6CE045C1F4D0}" destId="{3A1238FE-EFCA-45B9-92BC-324A0E0F4FEC}" srcOrd="0" destOrd="0" presId="urn:microsoft.com/office/officeart/2005/8/layout/vList3#1"/>
    <dgm:cxn modelId="{1D3B4B8E-B621-45D7-A449-64E9C42B3D48}" type="presOf" srcId="{7DED563D-09F7-4E6E-AE9E-D9397A01AD7A}" destId="{CBA35FBE-D0E5-4AA7-B77E-86B7E3B821AA}" srcOrd="0" destOrd="0" presId="urn:microsoft.com/office/officeart/2005/8/layout/vList3#1"/>
    <dgm:cxn modelId="{A7B4F351-A6A8-4FB7-8FE3-215552F046AD}" type="presOf" srcId="{AD752703-A2FB-4855-847E-757D44129C8E}" destId="{A1B701C4-D38C-4DC0-A18D-11D5904F18C8}" srcOrd="0" destOrd="0" presId="urn:microsoft.com/office/officeart/2005/8/layout/vList3#1"/>
    <dgm:cxn modelId="{AB4F3525-070E-4896-B44A-B0E3BC009491}" type="presOf" srcId="{5E788932-E718-4332-9DA2-7C6C71FA63DD}" destId="{757125D3-78F1-47AD-B79A-9337E2C61C93}" srcOrd="0" destOrd="0" presId="urn:microsoft.com/office/officeart/2005/8/layout/vList3#1"/>
    <dgm:cxn modelId="{1E270A72-3D19-4405-B6F0-AA386BCF0CF3}" srcId="{B04243B5-8914-4A41-8B9E-8012915B8FDD}" destId="{AD752703-A2FB-4855-847E-757D44129C8E}" srcOrd="4" destOrd="0" parTransId="{99BFE01D-D5F2-433F-97C1-18559922D836}" sibTransId="{08380936-B14E-429B-BE3E-52A41A8DA8A7}"/>
    <dgm:cxn modelId="{87AC99EF-FB18-485E-89C9-BC664D17C79A}" srcId="{B04243B5-8914-4A41-8B9E-8012915B8FDD}" destId="{5E788932-E718-4332-9DA2-7C6C71FA63DD}" srcOrd="3" destOrd="0" parTransId="{0EC76A43-56B6-43F3-9700-47A6C37ED93C}" sibTransId="{3DB15016-6939-433C-8523-059FAA9F33B2}"/>
    <dgm:cxn modelId="{0EADE2DC-F36C-44EB-B51B-E5474E9B9153}" srcId="{B04243B5-8914-4A41-8B9E-8012915B8FDD}" destId="{7DED563D-09F7-4E6E-AE9E-D9397A01AD7A}" srcOrd="2" destOrd="0" parTransId="{DC881543-3C76-41C2-A352-0C9DBE64A2CD}" sibTransId="{B798F55F-B3FF-4A72-88A8-854BE79187FF}"/>
    <dgm:cxn modelId="{41105EDE-BE11-4BB7-B257-D60191D208A2}" type="presOf" srcId="{408D8249-22F5-4C5F-946D-B4BAB21A01A6}" destId="{085B7DC9-E5F3-49D9-90E0-F9DA447419DC}" srcOrd="0" destOrd="0" presId="urn:microsoft.com/office/officeart/2005/8/layout/vList3#1"/>
    <dgm:cxn modelId="{FB979F19-5F0E-43AB-853C-07E15C88643F}" srcId="{B04243B5-8914-4A41-8B9E-8012915B8FDD}" destId="{C0AB81B9-B019-4FCF-9035-6CE045C1F4D0}" srcOrd="1" destOrd="0" parTransId="{6B90E183-7B3B-4237-BC5F-5B139EF144C1}" sibTransId="{4BDF2D98-557C-448A-B00D-DF8F4B2F0B03}"/>
    <dgm:cxn modelId="{62882381-CA44-4E8C-AD1F-B812659D3D9D}" type="presParOf" srcId="{771D43C2-3DC7-474D-A9DD-A368F0B55CF4}" destId="{69E3FD48-BC04-45AE-919F-60C9E24E4A67}" srcOrd="0" destOrd="0" presId="urn:microsoft.com/office/officeart/2005/8/layout/vList3#1"/>
    <dgm:cxn modelId="{4ACD94BC-F737-4D07-B84F-03F7C5432342}" type="presParOf" srcId="{69E3FD48-BC04-45AE-919F-60C9E24E4A67}" destId="{D7AB6A72-DF31-4354-B28D-49507EBB7FE7}" srcOrd="0" destOrd="0" presId="urn:microsoft.com/office/officeart/2005/8/layout/vList3#1"/>
    <dgm:cxn modelId="{6CB61242-010E-489D-8A68-14D1E916E014}" type="presParOf" srcId="{69E3FD48-BC04-45AE-919F-60C9E24E4A67}" destId="{085B7DC9-E5F3-49D9-90E0-F9DA447419DC}" srcOrd="1" destOrd="0" presId="urn:microsoft.com/office/officeart/2005/8/layout/vList3#1"/>
    <dgm:cxn modelId="{61A742E5-5963-48F5-BEAF-2BC8E14C485C}" type="presParOf" srcId="{771D43C2-3DC7-474D-A9DD-A368F0B55CF4}" destId="{1BBC05D7-491C-46FF-B363-AF68B588B77A}" srcOrd="1" destOrd="0" presId="urn:microsoft.com/office/officeart/2005/8/layout/vList3#1"/>
    <dgm:cxn modelId="{D683E076-3CBF-4A14-BBA3-3DA695422D78}" type="presParOf" srcId="{771D43C2-3DC7-474D-A9DD-A368F0B55CF4}" destId="{D681E703-4D41-40E1-9419-89A3389DF5A1}" srcOrd="2" destOrd="0" presId="urn:microsoft.com/office/officeart/2005/8/layout/vList3#1"/>
    <dgm:cxn modelId="{FD29F062-08DA-4451-A4F0-901E6C32DEF7}" type="presParOf" srcId="{D681E703-4D41-40E1-9419-89A3389DF5A1}" destId="{5C995A90-D4A5-46EF-B69E-7A3299CD7A0E}" srcOrd="0" destOrd="0" presId="urn:microsoft.com/office/officeart/2005/8/layout/vList3#1"/>
    <dgm:cxn modelId="{A49E0393-1697-4EA3-A168-1A45D02E3B1B}" type="presParOf" srcId="{D681E703-4D41-40E1-9419-89A3389DF5A1}" destId="{3A1238FE-EFCA-45B9-92BC-324A0E0F4FEC}" srcOrd="1" destOrd="0" presId="urn:microsoft.com/office/officeart/2005/8/layout/vList3#1"/>
    <dgm:cxn modelId="{A5BA5F49-D4C0-4ABD-9E71-7E6AE96A3C34}" type="presParOf" srcId="{771D43C2-3DC7-474D-A9DD-A368F0B55CF4}" destId="{5FC76CA6-ACFE-41DC-A21E-354E21593753}" srcOrd="3" destOrd="0" presId="urn:microsoft.com/office/officeart/2005/8/layout/vList3#1"/>
    <dgm:cxn modelId="{7992434B-01CB-4435-ABB1-ACB533C17763}" type="presParOf" srcId="{771D43C2-3DC7-474D-A9DD-A368F0B55CF4}" destId="{A8428EAF-1328-4751-B74F-BC3E6FE9A84C}" srcOrd="4" destOrd="0" presId="urn:microsoft.com/office/officeart/2005/8/layout/vList3#1"/>
    <dgm:cxn modelId="{A461A7AA-DAE7-48D7-BB65-896967C23A0D}" type="presParOf" srcId="{A8428EAF-1328-4751-B74F-BC3E6FE9A84C}" destId="{97E7F0B4-7DBB-4761-BA7E-2A81E7273361}" srcOrd="0" destOrd="0" presId="urn:microsoft.com/office/officeart/2005/8/layout/vList3#1"/>
    <dgm:cxn modelId="{C20F0151-F58D-4C84-8E89-895E40B72E57}" type="presParOf" srcId="{A8428EAF-1328-4751-B74F-BC3E6FE9A84C}" destId="{CBA35FBE-D0E5-4AA7-B77E-86B7E3B821AA}" srcOrd="1" destOrd="0" presId="urn:microsoft.com/office/officeart/2005/8/layout/vList3#1"/>
    <dgm:cxn modelId="{6F86B680-1B41-496F-AF9D-1B4031AC5378}" type="presParOf" srcId="{771D43C2-3DC7-474D-A9DD-A368F0B55CF4}" destId="{F2E71E3B-9A92-4D1D-9BDB-18B393FDB11F}" srcOrd="5" destOrd="0" presId="urn:microsoft.com/office/officeart/2005/8/layout/vList3#1"/>
    <dgm:cxn modelId="{D4459C42-03A7-4B56-84E3-EBCBBBD6D083}" type="presParOf" srcId="{771D43C2-3DC7-474D-A9DD-A368F0B55CF4}" destId="{35EE9D27-43C1-4304-84AC-878408A2C330}" srcOrd="6" destOrd="0" presId="urn:microsoft.com/office/officeart/2005/8/layout/vList3#1"/>
    <dgm:cxn modelId="{900749DE-72EF-4650-8226-5611DD2B7FC1}" type="presParOf" srcId="{35EE9D27-43C1-4304-84AC-878408A2C330}" destId="{B1F768CD-BD44-49BD-8696-0FBE729DE51E}" srcOrd="0" destOrd="0" presId="urn:microsoft.com/office/officeart/2005/8/layout/vList3#1"/>
    <dgm:cxn modelId="{790CED41-34FD-4AE7-BC63-0DF772EF119E}" type="presParOf" srcId="{35EE9D27-43C1-4304-84AC-878408A2C330}" destId="{757125D3-78F1-47AD-B79A-9337E2C61C93}" srcOrd="1" destOrd="0" presId="urn:microsoft.com/office/officeart/2005/8/layout/vList3#1"/>
    <dgm:cxn modelId="{0E056059-5CA4-4110-A7AE-CCDF66966FFE}" type="presParOf" srcId="{771D43C2-3DC7-474D-A9DD-A368F0B55CF4}" destId="{43EAB171-27F8-455F-8A5D-BDB97CEF4B0F}" srcOrd="7" destOrd="0" presId="urn:microsoft.com/office/officeart/2005/8/layout/vList3#1"/>
    <dgm:cxn modelId="{8CC066EA-F83E-4013-A62A-1E892E914859}" type="presParOf" srcId="{771D43C2-3DC7-474D-A9DD-A368F0B55CF4}" destId="{B8EB25E9-E188-4563-878C-B7649E6A5479}" srcOrd="8" destOrd="0" presId="urn:microsoft.com/office/officeart/2005/8/layout/vList3#1"/>
    <dgm:cxn modelId="{29070FB0-4E7D-4341-B1D5-2A895607F839}" type="presParOf" srcId="{B8EB25E9-E188-4563-878C-B7649E6A5479}" destId="{A566853C-23D6-4B1C-AA0D-DCDC9D1037B8}" srcOrd="0" destOrd="0" presId="urn:microsoft.com/office/officeart/2005/8/layout/vList3#1"/>
    <dgm:cxn modelId="{04D45E4F-7D83-401F-8032-A152955A934B}" type="presParOf" srcId="{B8EB25E9-E188-4563-878C-B7649E6A5479}" destId="{A1B701C4-D38C-4DC0-A18D-11D5904F18C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38634-E74F-4274-AE3F-2F4696136FBA}">
      <dsp:nvSpPr>
        <dsp:cNvPr id="0" name=""/>
        <dsp:cNvSpPr/>
      </dsp:nvSpPr>
      <dsp:spPr>
        <a:xfrm>
          <a:off x="7389136" y="2503251"/>
          <a:ext cx="253555" cy="1072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2478"/>
              </a:lnTo>
              <a:lnTo>
                <a:pt x="253555" y="1072478"/>
              </a:lnTo>
            </a:path>
          </a:pathLst>
        </a:custGeom>
        <a:noFill/>
        <a:ln w="444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0D54A-6D83-439B-9856-3D59AB1399CB}">
      <dsp:nvSpPr>
        <dsp:cNvPr id="0" name=""/>
        <dsp:cNvSpPr/>
      </dsp:nvSpPr>
      <dsp:spPr>
        <a:xfrm>
          <a:off x="6987702" y="2503251"/>
          <a:ext cx="401433" cy="1072478"/>
        </a:xfrm>
        <a:custGeom>
          <a:avLst/>
          <a:gdLst/>
          <a:ahLst/>
          <a:cxnLst/>
          <a:rect l="0" t="0" r="0" b="0"/>
          <a:pathLst>
            <a:path>
              <a:moveTo>
                <a:pt x="401433" y="0"/>
              </a:moveTo>
              <a:lnTo>
                <a:pt x="401433" y="1072478"/>
              </a:lnTo>
              <a:lnTo>
                <a:pt x="0" y="1072478"/>
              </a:lnTo>
            </a:path>
          </a:pathLst>
        </a:custGeom>
        <a:noFill/>
        <a:ln w="444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C0BC34-DA68-4AE3-9B30-CF3722AEBA62}">
      <dsp:nvSpPr>
        <dsp:cNvPr id="0" name=""/>
        <dsp:cNvSpPr/>
      </dsp:nvSpPr>
      <dsp:spPr>
        <a:xfrm>
          <a:off x="4384337" y="1139511"/>
          <a:ext cx="3605320" cy="613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450"/>
              </a:lnTo>
              <a:lnTo>
                <a:pt x="3605320" y="455450"/>
              </a:lnTo>
              <a:lnTo>
                <a:pt x="3605320" y="613087"/>
              </a:lnTo>
            </a:path>
          </a:pathLst>
        </a:custGeom>
        <a:noFill/>
        <a:ln w="444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B397D-CFB7-4885-B901-E89097146E85}">
      <dsp:nvSpPr>
        <dsp:cNvPr id="0" name=""/>
        <dsp:cNvSpPr/>
      </dsp:nvSpPr>
      <dsp:spPr>
        <a:xfrm>
          <a:off x="4384337" y="1093791"/>
          <a:ext cx="18527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852713" y="45720"/>
              </a:lnTo>
              <a:lnTo>
                <a:pt x="1852713" y="125409"/>
              </a:lnTo>
            </a:path>
          </a:pathLst>
        </a:custGeom>
        <a:noFill/>
        <a:ln w="444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7B7205-DE73-4ED8-BC35-99422E90FBE0}">
      <dsp:nvSpPr>
        <dsp:cNvPr id="0" name=""/>
        <dsp:cNvSpPr/>
      </dsp:nvSpPr>
      <dsp:spPr>
        <a:xfrm>
          <a:off x="2579454" y="1139511"/>
          <a:ext cx="1804882" cy="536888"/>
        </a:xfrm>
        <a:custGeom>
          <a:avLst/>
          <a:gdLst/>
          <a:ahLst/>
          <a:cxnLst/>
          <a:rect l="0" t="0" r="0" b="0"/>
          <a:pathLst>
            <a:path>
              <a:moveTo>
                <a:pt x="1804882" y="0"/>
              </a:moveTo>
              <a:lnTo>
                <a:pt x="1804882" y="379251"/>
              </a:lnTo>
              <a:lnTo>
                <a:pt x="0" y="379251"/>
              </a:lnTo>
              <a:lnTo>
                <a:pt x="0" y="536888"/>
              </a:lnTo>
            </a:path>
          </a:pathLst>
        </a:custGeom>
        <a:noFill/>
        <a:ln w="444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7E0A3-F98B-4632-852F-845F37E26164}">
      <dsp:nvSpPr>
        <dsp:cNvPr id="0" name=""/>
        <dsp:cNvSpPr/>
      </dsp:nvSpPr>
      <dsp:spPr>
        <a:xfrm>
          <a:off x="750656" y="1139511"/>
          <a:ext cx="3633680" cy="384491"/>
        </a:xfrm>
        <a:custGeom>
          <a:avLst/>
          <a:gdLst/>
          <a:ahLst/>
          <a:cxnLst/>
          <a:rect l="0" t="0" r="0" b="0"/>
          <a:pathLst>
            <a:path>
              <a:moveTo>
                <a:pt x="3633680" y="0"/>
              </a:moveTo>
              <a:lnTo>
                <a:pt x="3633680" y="226854"/>
              </a:lnTo>
              <a:lnTo>
                <a:pt x="0" y="226854"/>
              </a:lnTo>
              <a:lnTo>
                <a:pt x="0" y="384491"/>
              </a:lnTo>
            </a:path>
          </a:pathLst>
        </a:custGeom>
        <a:noFill/>
        <a:ln w="444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12044F-298D-4A8F-92BC-5346145C158E}">
      <dsp:nvSpPr>
        <dsp:cNvPr id="0" name=""/>
        <dsp:cNvSpPr/>
      </dsp:nvSpPr>
      <dsp:spPr>
        <a:xfrm>
          <a:off x="3731525" y="2960450"/>
          <a:ext cx="741583" cy="2901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1583" y="2901276"/>
              </a:lnTo>
            </a:path>
          </a:pathLst>
        </a:custGeom>
        <a:noFill/>
        <a:ln w="444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E0A98-E652-4977-92A7-025047858B0B}">
      <dsp:nvSpPr>
        <dsp:cNvPr id="0" name=""/>
        <dsp:cNvSpPr/>
      </dsp:nvSpPr>
      <dsp:spPr>
        <a:xfrm>
          <a:off x="3731525" y="2960450"/>
          <a:ext cx="764268" cy="1758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8274"/>
              </a:lnTo>
              <a:lnTo>
                <a:pt x="764268" y="1758274"/>
              </a:lnTo>
            </a:path>
          </a:pathLst>
        </a:custGeom>
        <a:noFill/>
        <a:ln w="444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30E51-EFDF-45B2-B616-8D23936BFB2D}">
      <dsp:nvSpPr>
        <dsp:cNvPr id="0" name=""/>
        <dsp:cNvSpPr/>
      </dsp:nvSpPr>
      <dsp:spPr>
        <a:xfrm>
          <a:off x="2415707" y="2960450"/>
          <a:ext cx="1315817" cy="539073"/>
        </a:xfrm>
        <a:custGeom>
          <a:avLst/>
          <a:gdLst/>
          <a:ahLst/>
          <a:cxnLst/>
          <a:rect l="0" t="0" r="0" b="0"/>
          <a:pathLst>
            <a:path>
              <a:moveTo>
                <a:pt x="1315817" y="0"/>
              </a:moveTo>
              <a:lnTo>
                <a:pt x="1315817" y="539073"/>
              </a:lnTo>
              <a:lnTo>
                <a:pt x="0" y="539073"/>
              </a:lnTo>
            </a:path>
          </a:pathLst>
        </a:custGeom>
        <a:noFill/>
        <a:ln w="444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935FFF-EB92-464C-B761-9B4437C0C90F}">
      <dsp:nvSpPr>
        <dsp:cNvPr id="0" name=""/>
        <dsp:cNvSpPr/>
      </dsp:nvSpPr>
      <dsp:spPr>
        <a:xfrm>
          <a:off x="3330106" y="2960450"/>
          <a:ext cx="401418" cy="1682075"/>
        </a:xfrm>
        <a:custGeom>
          <a:avLst/>
          <a:gdLst/>
          <a:ahLst/>
          <a:cxnLst/>
          <a:rect l="0" t="0" r="0" b="0"/>
          <a:pathLst>
            <a:path>
              <a:moveTo>
                <a:pt x="401418" y="0"/>
              </a:moveTo>
              <a:lnTo>
                <a:pt x="401418" y="1682075"/>
              </a:lnTo>
              <a:lnTo>
                <a:pt x="0" y="1682075"/>
              </a:lnTo>
            </a:path>
          </a:pathLst>
        </a:custGeom>
        <a:noFill/>
        <a:ln w="444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E6B5E3-639F-40ED-961D-2809D086E5DE}">
      <dsp:nvSpPr>
        <dsp:cNvPr id="0" name=""/>
        <dsp:cNvSpPr/>
      </dsp:nvSpPr>
      <dsp:spPr>
        <a:xfrm>
          <a:off x="4286326" y="1139511"/>
          <a:ext cx="91440" cy="1070286"/>
        </a:xfrm>
        <a:custGeom>
          <a:avLst/>
          <a:gdLst/>
          <a:ahLst/>
          <a:cxnLst/>
          <a:rect l="0" t="0" r="0" b="0"/>
          <a:pathLst>
            <a:path>
              <a:moveTo>
                <a:pt x="98010" y="0"/>
              </a:moveTo>
              <a:lnTo>
                <a:pt x="98010" y="912650"/>
              </a:lnTo>
              <a:lnTo>
                <a:pt x="45720" y="912650"/>
              </a:lnTo>
              <a:lnTo>
                <a:pt x="45720" y="1070286"/>
              </a:lnTo>
            </a:path>
          </a:pathLst>
        </a:custGeom>
        <a:noFill/>
        <a:ln w="444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3ED315-B27E-47B9-A199-371E316A522B}">
      <dsp:nvSpPr>
        <dsp:cNvPr id="0" name=""/>
        <dsp:cNvSpPr/>
      </dsp:nvSpPr>
      <dsp:spPr>
        <a:xfrm>
          <a:off x="3633685" y="388859"/>
          <a:ext cx="1501303" cy="750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AcadNusx" pitchFamily="2" charset="0"/>
            </a:rPr>
            <a:t>cocxali</a:t>
          </a:r>
          <a:r>
            <a:rPr lang="en-US" sz="1200" kern="1200" dirty="0" smtClean="0">
              <a:latin typeface="AcadNusx" pitchFamily="2" charset="0"/>
            </a:rPr>
            <a:t> </a:t>
          </a:r>
          <a:r>
            <a:rPr lang="en-US" sz="1200" kern="1200" dirty="0" err="1" smtClean="0">
              <a:latin typeface="AcadNusx" pitchFamily="2" charset="0"/>
            </a:rPr>
            <a:t>organizmebi</a:t>
          </a:r>
          <a:endParaRPr lang="ru-RU" sz="1200" kern="1200" dirty="0"/>
        </a:p>
      </dsp:txBody>
      <dsp:txXfrm>
        <a:off x="3633685" y="388859"/>
        <a:ext cx="1501303" cy="750651"/>
      </dsp:txXfrm>
    </dsp:sp>
    <dsp:sp modelId="{06468483-E27B-4AC3-BB70-E035639149C8}">
      <dsp:nvSpPr>
        <dsp:cNvPr id="0" name=""/>
        <dsp:cNvSpPr/>
      </dsp:nvSpPr>
      <dsp:spPr>
        <a:xfrm>
          <a:off x="3581394" y="2209798"/>
          <a:ext cx="1501303" cy="750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AcadNusx" pitchFamily="2" charset="0"/>
            </a:rPr>
            <a:t>cxovelebi</a:t>
          </a:r>
          <a:endParaRPr lang="ru-RU" sz="1200" kern="1200" dirty="0"/>
        </a:p>
      </dsp:txBody>
      <dsp:txXfrm>
        <a:off x="3581394" y="2209798"/>
        <a:ext cx="1501303" cy="750651"/>
      </dsp:txXfrm>
    </dsp:sp>
    <dsp:sp modelId="{AD3907F9-0A63-4E7E-AA09-A9201B872BE9}">
      <dsp:nvSpPr>
        <dsp:cNvPr id="0" name=""/>
        <dsp:cNvSpPr/>
      </dsp:nvSpPr>
      <dsp:spPr>
        <a:xfrm>
          <a:off x="1828802" y="4267200"/>
          <a:ext cx="1501303" cy="750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AcadNusx" pitchFamily="2" charset="0"/>
            </a:rPr>
            <a:t>Tevzebi</a:t>
          </a:r>
          <a:endParaRPr lang="ru-RU" sz="1200" kern="1200" dirty="0"/>
        </a:p>
      </dsp:txBody>
      <dsp:txXfrm>
        <a:off x="1828802" y="4267200"/>
        <a:ext cx="1501303" cy="750651"/>
      </dsp:txXfrm>
    </dsp:sp>
    <dsp:sp modelId="{FF792A7C-A75C-40DC-AB04-19A0E548627D}">
      <dsp:nvSpPr>
        <dsp:cNvPr id="0" name=""/>
        <dsp:cNvSpPr/>
      </dsp:nvSpPr>
      <dsp:spPr>
        <a:xfrm>
          <a:off x="914403" y="3124197"/>
          <a:ext cx="1501303" cy="750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latin typeface="AcadNusx" pitchFamily="2" charset="0"/>
            </a:rPr>
            <a:t>frinvelebi</a:t>
          </a:r>
          <a:endParaRPr lang="ru-RU" sz="1200" kern="1200" dirty="0"/>
        </a:p>
      </dsp:txBody>
      <dsp:txXfrm>
        <a:off x="914403" y="3124197"/>
        <a:ext cx="1501303" cy="750651"/>
      </dsp:txXfrm>
    </dsp:sp>
    <dsp:sp modelId="{03935EDB-E728-463E-BEBA-3755C867198E}">
      <dsp:nvSpPr>
        <dsp:cNvPr id="0" name=""/>
        <dsp:cNvSpPr/>
      </dsp:nvSpPr>
      <dsp:spPr>
        <a:xfrm>
          <a:off x="4495793" y="4343399"/>
          <a:ext cx="1501303" cy="750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AcadNusx" pitchFamily="2" charset="0"/>
            </a:rPr>
            <a:t>mwerebi</a:t>
          </a:r>
          <a:endParaRPr lang="ru-RU" sz="1200" kern="1200" dirty="0"/>
        </a:p>
      </dsp:txBody>
      <dsp:txXfrm>
        <a:off x="4495793" y="4343399"/>
        <a:ext cx="1501303" cy="750651"/>
      </dsp:txXfrm>
    </dsp:sp>
    <dsp:sp modelId="{7ECEBB1E-FCCD-488A-B2B4-0C603DF72C43}">
      <dsp:nvSpPr>
        <dsp:cNvPr id="0" name=""/>
        <dsp:cNvSpPr/>
      </dsp:nvSpPr>
      <dsp:spPr>
        <a:xfrm>
          <a:off x="2971805" y="5486401"/>
          <a:ext cx="1501303" cy="750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AcadNusx" pitchFamily="2" charset="0"/>
            </a:rPr>
            <a:t>adamianebi</a:t>
          </a:r>
          <a:endParaRPr lang="ru-RU" sz="1200" kern="1200" dirty="0"/>
        </a:p>
      </dsp:txBody>
      <dsp:txXfrm>
        <a:off x="2971805" y="5486401"/>
        <a:ext cx="1501303" cy="750651"/>
      </dsp:txXfrm>
    </dsp:sp>
    <dsp:sp modelId="{3A3B4E80-6224-41F4-A375-2D6E8BD5C7D3}">
      <dsp:nvSpPr>
        <dsp:cNvPr id="0" name=""/>
        <dsp:cNvSpPr/>
      </dsp:nvSpPr>
      <dsp:spPr>
        <a:xfrm>
          <a:off x="4" y="1524003"/>
          <a:ext cx="1501303" cy="750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latin typeface="AcadNusx" pitchFamily="2" charset="0"/>
            </a:rPr>
            <a:t>umartivesebi</a:t>
          </a:r>
          <a:endParaRPr lang="ru-RU" sz="1200" kern="1200" dirty="0"/>
        </a:p>
      </dsp:txBody>
      <dsp:txXfrm>
        <a:off x="4" y="1524003"/>
        <a:ext cx="1501303" cy="750651"/>
      </dsp:txXfrm>
    </dsp:sp>
    <dsp:sp modelId="{4FE67EAB-8E37-4F98-B579-D0AB55A37DEC}">
      <dsp:nvSpPr>
        <dsp:cNvPr id="0" name=""/>
        <dsp:cNvSpPr/>
      </dsp:nvSpPr>
      <dsp:spPr>
        <a:xfrm>
          <a:off x="1828802" y="1676400"/>
          <a:ext cx="1501303" cy="750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AcadNusx" pitchFamily="2" charset="0"/>
            </a:rPr>
            <a:t>sokoebi</a:t>
          </a:r>
          <a:endParaRPr lang="ru-RU" sz="1200" kern="1200" dirty="0"/>
        </a:p>
      </dsp:txBody>
      <dsp:txXfrm>
        <a:off x="1828802" y="1676400"/>
        <a:ext cx="1501303" cy="750651"/>
      </dsp:txXfrm>
    </dsp:sp>
    <dsp:sp modelId="{C47E44F0-7B58-4F70-B8FA-4415867CFBEC}">
      <dsp:nvSpPr>
        <dsp:cNvPr id="0" name=""/>
        <dsp:cNvSpPr/>
      </dsp:nvSpPr>
      <dsp:spPr>
        <a:xfrm>
          <a:off x="5486399" y="1219201"/>
          <a:ext cx="1501303" cy="750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AcadNusx" pitchFamily="2" charset="0"/>
            </a:rPr>
            <a:t>mcenareebi</a:t>
          </a:r>
          <a:endParaRPr lang="ru-RU" sz="1200" kern="1200" dirty="0"/>
        </a:p>
      </dsp:txBody>
      <dsp:txXfrm>
        <a:off x="5486399" y="1219201"/>
        <a:ext cx="1501303" cy="750651"/>
      </dsp:txXfrm>
    </dsp:sp>
    <dsp:sp modelId="{E05DD0C8-F040-4326-A0E2-63DC37979BC5}">
      <dsp:nvSpPr>
        <dsp:cNvPr id="0" name=""/>
        <dsp:cNvSpPr/>
      </dsp:nvSpPr>
      <dsp:spPr>
        <a:xfrm>
          <a:off x="7239005" y="1752599"/>
          <a:ext cx="1501303" cy="750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dirty="0" smtClean="0"/>
            <a:t>მიკროორგანიზმები</a:t>
          </a:r>
          <a:endParaRPr lang="ru-RU" sz="1200" kern="1200" dirty="0"/>
        </a:p>
      </dsp:txBody>
      <dsp:txXfrm>
        <a:off x="7239005" y="1752599"/>
        <a:ext cx="1501303" cy="750651"/>
      </dsp:txXfrm>
    </dsp:sp>
    <dsp:sp modelId="{2E141E5F-5B65-4057-872B-61975509701D}">
      <dsp:nvSpPr>
        <dsp:cNvPr id="0" name=""/>
        <dsp:cNvSpPr/>
      </dsp:nvSpPr>
      <dsp:spPr>
        <a:xfrm>
          <a:off x="5486399" y="3200403"/>
          <a:ext cx="1501303" cy="750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AcadNusx" pitchFamily="2" charset="0"/>
            </a:rPr>
            <a:t>baqteriebi</a:t>
          </a:r>
          <a:endParaRPr lang="ru-RU" sz="1200" kern="1200" dirty="0"/>
        </a:p>
      </dsp:txBody>
      <dsp:txXfrm>
        <a:off x="5486399" y="3200403"/>
        <a:ext cx="1501303" cy="750651"/>
      </dsp:txXfrm>
    </dsp:sp>
    <dsp:sp modelId="{84748F15-8655-4359-96C6-BFD4943F62C2}">
      <dsp:nvSpPr>
        <dsp:cNvPr id="0" name=""/>
        <dsp:cNvSpPr/>
      </dsp:nvSpPr>
      <dsp:spPr>
        <a:xfrm>
          <a:off x="7642691" y="3200403"/>
          <a:ext cx="1501303" cy="750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AcadNusx" pitchFamily="2" charset="0"/>
            </a:rPr>
            <a:t>lurj-mwvane</a:t>
          </a:r>
          <a:r>
            <a:rPr lang="en-US" sz="1200" kern="1200" dirty="0" smtClean="0">
              <a:latin typeface="AcadNusx" pitchFamily="2" charset="0"/>
            </a:rPr>
            <a:t> </a:t>
          </a:r>
          <a:r>
            <a:rPr lang="en-US" sz="1200" kern="1200" dirty="0" err="1" smtClean="0">
              <a:latin typeface="AcadNusx" pitchFamily="2" charset="0"/>
            </a:rPr>
            <a:t>wyalmcenareebi</a:t>
          </a:r>
          <a:endParaRPr lang="ru-RU" sz="1200" kern="1200" dirty="0"/>
        </a:p>
      </dsp:txBody>
      <dsp:txXfrm>
        <a:off x="7642691" y="3200403"/>
        <a:ext cx="1501303" cy="7506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2CB23-CF4C-46E8-AA47-350DE1CFD76B}">
      <dsp:nvSpPr>
        <dsp:cNvPr id="0" name=""/>
        <dsp:cNvSpPr/>
      </dsp:nvSpPr>
      <dsp:spPr>
        <a:xfrm>
          <a:off x="4528170" y="592633"/>
          <a:ext cx="1739800" cy="1159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satMod val="11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</a:gsLst>
          <a:lin ang="7800000" scaled="0"/>
        </a:gradFill>
        <a:ln>
          <a:noFill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latin typeface="AcadNusx" pitchFamily="2" charset="0"/>
            </a:rPr>
            <a:t>mikroorganizmebi</a:t>
          </a:r>
          <a:endParaRPr lang="ru-RU" sz="1300" kern="1200" dirty="0"/>
        </a:p>
      </dsp:txBody>
      <dsp:txXfrm>
        <a:off x="4562141" y="626604"/>
        <a:ext cx="1671858" cy="1091925"/>
      </dsp:txXfrm>
    </dsp:sp>
    <dsp:sp modelId="{E2608FAE-B0AB-4BCC-A845-EB09B0515FE3}">
      <dsp:nvSpPr>
        <dsp:cNvPr id="0" name=""/>
        <dsp:cNvSpPr/>
      </dsp:nvSpPr>
      <dsp:spPr>
        <a:xfrm>
          <a:off x="3136329" y="1752501"/>
          <a:ext cx="2261741" cy="463946"/>
        </a:xfrm>
        <a:custGeom>
          <a:avLst/>
          <a:gdLst/>
          <a:ahLst/>
          <a:cxnLst/>
          <a:rect l="0" t="0" r="0" b="0"/>
          <a:pathLst>
            <a:path>
              <a:moveTo>
                <a:pt x="2261741" y="0"/>
              </a:moveTo>
              <a:lnTo>
                <a:pt x="2261741" y="231973"/>
              </a:lnTo>
              <a:lnTo>
                <a:pt x="0" y="231973"/>
              </a:lnTo>
              <a:lnTo>
                <a:pt x="0" y="463946"/>
              </a:lnTo>
            </a:path>
          </a:pathLst>
        </a:custGeom>
        <a:noFill/>
        <a:ln w="444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2FE7A4-388A-4379-B4F8-50FC11C208E2}">
      <dsp:nvSpPr>
        <dsp:cNvPr id="0" name=""/>
        <dsp:cNvSpPr/>
      </dsp:nvSpPr>
      <dsp:spPr>
        <a:xfrm>
          <a:off x="2266429" y="2216447"/>
          <a:ext cx="1739800" cy="1159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satMod val="11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</a:gsLst>
          <a:lin ang="7800000" scaled="0"/>
        </a:gradFill>
        <a:ln>
          <a:noFill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latin typeface="AcadNusx" pitchFamily="2" charset="0"/>
            </a:rPr>
            <a:t>ujredovani</a:t>
          </a:r>
          <a:endParaRPr lang="ru-RU" sz="1300" kern="1200" dirty="0"/>
        </a:p>
      </dsp:txBody>
      <dsp:txXfrm>
        <a:off x="2300400" y="2250418"/>
        <a:ext cx="1671858" cy="1091925"/>
      </dsp:txXfrm>
    </dsp:sp>
    <dsp:sp modelId="{5F61E9FD-1E92-4DD1-B22B-9C3B610A1B22}">
      <dsp:nvSpPr>
        <dsp:cNvPr id="0" name=""/>
        <dsp:cNvSpPr/>
      </dsp:nvSpPr>
      <dsp:spPr>
        <a:xfrm>
          <a:off x="874588" y="3376315"/>
          <a:ext cx="2261741" cy="463946"/>
        </a:xfrm>
        <a:custGeom>
          <a:avLst/>
          <a:gdLst/>
          <a:ahLst/>
          <a:cxnLst/>
          <a:rect l="0" t="0" r="0" b="0"/>
          <a:pathLst>
            <a:path>
              <a:moveTo>
                <a:pt x="2261741" y="0"/>
              </a:moveTo>
              <a:lnTo>
                <a:pt x="2261741" y="231973"/>
              </a:lnTo>
              <a:lnTo>
                <a:pt x="0" y="231973"/>
              </a:lnTo>
              <a:lnTo>
                <a:pt x="0" y="463946"/>
              </a:lnTo>
            </a:path>
          </a:pathLst>
        </a:custGeom>
        <a:noFill/>
        <a:ln w="444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F61321-2C15-4EA0-A81F-7041CCCE21B1}">
      <dsp:nvSpPr>
        <dsp:cNvPr id="0" name=""/>
        <dsp:cNvSpPr/>
      </dsp:nvSpPr>
      <dsp:spPr>
        <a:xfrm>
          <a:off x="4688" y="3840261"/>
          <a:ext cx="1739800" cy="1159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satMod val="11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</a:gsLst>
          <a:lin ang="7800000" scaled="0"/>
        </a:gradFill>
        <a:ln>
          <a:noFill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latin typeface="AcadNusx" pitchFamily="2" charset="0"/>
            </a:rPr>
            <a:t>baqteria</a:t>
          </a:r>
          <a:endParaRPr lang="ru-RU" sz="1300" kern="1200" dirty="0"/>
        </a:p>
      </dsp:txBody>
      <dsp:txXfrm>
        <a:off x="38659" y="3874232"/>
        <a:ext cx="1671858" cy="1091925"/>
      </dsp:txXfrm>
    </dsp:sp>
    <dsp:sp modelId="{A5DF0659-0F55-41CD-952A-F7F9557672F3}">
      <dsp:nvSpPr>
        <dsp:cNvPr id="0" name=""/>
        <dsp:cNvSpPr/>
      </dsp:nvSpPr>
      <dsp:spPr>
        <a:xfrm>
          <a:off x="3090609" y="3376315"/>
          <a:ext cx="91440" cy="4639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3946"/>
              </a:lnTo>
            </a:path>
          </a:pathLst>
        </a:custGeom>
        <a:noFill/>
        <a:ln w="444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0C559A-D9D1-4803-8367-100C45729DA3}">
      <dsp:nvSpPr>
        <dsp:cNvPr id="0" name=""/>
        <dsp:cNvSpPr/>
      </dsp:nvSpPr>
      <dsp:spPr>
        <a:xfrm>
          <a:off x="2266429" y="3840261"/>
          <a:ext cx="1739800" cy="1159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satMod val="11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</a:gsLst>
          <a:lin ang="7800000" scaled="0"/>
        </a:gradFill>
        <a:ln>
          <a:noFill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latin typeface="AcadNusx" pitchFamily="2" charset="0"/>
            </a:rPr>
            <a:t>soko</a:t>
          </a:r>
          <a:endParaRPr lang="ru-RU" sz="1300" kern="1200" dirty="0"/>
        </a:p>
      </dsp:txBody>
      <dsp:txXfrm>
        <a:off x="2300400" y="3874232"/>
        <a:ext cx="1671858" cy="1091925"/>
      </dsp:txXfrm>
    </dsp:sp>
    <dsp:sp modelId="{B01FD04F-E524-4F39-89ED-7B600115D5D6}">
      <dsp:nvSpPr>
        <dsp:cNvPr id="0" name=""/>
        <dsp:cNvSpPr/>
      </dsp:nvSpPr>
      <dsp:spPr>
        <a:xfrm>
          <a:off x="3136329" y="3376315"/>
          <a:ext cx="2261741" cy="463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973"/>
              </a:lnTo>
              <a:lnTo>
                <a:pt x="2261741" y="231973"/>
              </a:lnTo>
              <a:lnTo>
                <a:pt x="2261741" y="463946"/>
              </a:lnTo>
            </a:path>
          </a:pathLst>
        </a:custGeom>
        <a:noFill/>
        <a:ln w="444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BB5C7-47E8-470D-83CB-59986A721DDC}">
      <dsp:nvSpPr>
        <dsp:cNvPr id="0" name=""/>
        <dsp:cNvSpPr/>
      </dsp:nvSpPr>
      <dsp:spPr>
        <a:xfrm>
          <a:off x="4528170" y="3840261"/>
          <a:ext cx="1739800" cy="1159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satMod val="11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</a:gsLst>
          <a:lin ang="7800000" scaled="0"/>
        </a:gradFill>
        <a:ln>
          <a:noFill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latin typeface="AcadNusx" pitchFamily="2" charset="0"/>
            </a:rPr>
            <a:t>umartivesebi</a:t>
          </a:r>
          <a:endParaRPr lang="ru-RU" sz="1300" kern="1200" dirty="0"/>
        </a:p>
      </dsp:txBody>
      <dsp:txXfrm>
        <a:off x="4562141" y="3874232"/>
        <a:ext cx="1671858" cy="1091925"/>
      </dsp:txXfrm>
    </dsp:sp>
    <dsp:sp modelId="{137F1F79-9131-4A1E-A4AA-701B5AFE1765}">
      <dsp:nvSpPr>
        <dsp:cNvPr id="0" name=""/>
        <dsp:cNvSpPr/>
      </dsp:nvSpPr>
      <dsp:spPr>
        <a:xfrm>
          <a:off x="5398070" y="1752501"/>
          <a:ext cx="2261741" cy="463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973"/>
              </a:lnTo>
              <a:lnTo>
                <a:pt x="2261741" y="231973"/>
              </a:lnTo>
              <a:lnTo>
                <a:pt x="2261741" y="463946"/>
              </a:lnTo>
            </a:path>
          </a:pathLst>
        </a:custGeom>
        <a:noFill/>
        <a:ln w="444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8F9D1-6BE1-4E8A-BBDA-DE6BFC7A0A39}">
      <dsp:nvSpPr>
        <dsp:cNvPr id="0" name=""/>
        <dsp:cNvSpPr/>
      </dsp:nvSpPr>
      <dsp:spPr>
        <a:xfrm>
          <a:off x="6789911" y="2216447"/>
          <a:ext cx="1739800" cy="1159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satMod val="11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</a:gsLst>
          <a:lin ang="7800000" scaled="0"/>
        </a:gradFill>
        <a:ln>
          <a:noFill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latin typeface="AcadNusx" pitchFamily="2" charset="0"/>
            </a:rPr>
            <a:t>araujreduli</a:t>
          </a:r>
          <a:endParaRPr lang="ru-RU" sz="1300" kern="1200" dirty="0"/>
        </a:p>
      </dsp:txBody>
      <dsp:txXfrm>
        <a:off x="6823882" y="2250418"/>
        <a:ext cx="1671858" cy="1091925"/>
      </dsp:txXfrm>
    </dsp:sp>
    <dsp:sp modelId="{CF09C451-F04E-4811-893A-6C30239FB875}">
      <dsp:nvSpPr>
        <dsp:cNvPr id="0" name=""/>
        <dsp:cNvSpPr/>
      </dsp:nvSpPr>
      <dsp:spPr>
        <a:xfrm>
          <a:off x="7614091" y="3376315"/>
          <a:ext cx="91440" cy="4639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3946"/>
              </a:lnTo>
            </a:path>
          </a:pathLst>
        </a:custGeom>
        <a:noFill/>
        <a:ln w="444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0E4F2E-C402-47A5-B3DE-6340E4F23469}">
      <dsp:nvSpPr>
        <dsp:cNvPr id="0" name=""/>
        <dsp:cNvSpPr/>
      </dsp:nvSpPr>
      <dsp:spPr>
        <a:xfrm>
          <a:off x="6789911" y="3840261"/>
          <a:ext cx="1739800" cy="1159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satMod val="11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</a:gsLst>
          <a:lin ang="7800000" scaled="0"/>
        </a:gradFill>
        <a:ln>
          <a:noFill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latin typeface="AcadNusx" pitchFamily="2" charset="0"/>
            </a:rPr>
            <a:t>virusi</a:t>
          </a:r>
          <a:endParaRPr lang="ru-RU" sz="1300" kern="1200" dirty="0"/>
        </a:p>
      </dsp:txBody>
      <dsp:txXfrm>
        <a:off x="6823882" y="3874232"/>
        <a:ext cx="1671858" cy="10919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E0495-3A69-471D-AB53-8EA2EC0CF12C}">
      <dsp:nvSpPr>
        <dsp:cNvPr id="0" name=""/>
        <dsp:cNvSpPr/>
      </dsp:nvSpPr>
      <dsp:spPr>
        <a:xfrm>
          <a:off x="1400286" y="608508"/>
          <a:ext cx="2152426" cy="1434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latin typeface="AcadNusx" pitchFamily="2" charset="0"/>
            </a:rPr>
            <a:t>baqteria</a:t>
          </a:r>
          <a:endParaRPr lang="ru-RU" sz="2100" kern="1200" dirty="0"/>
        </a:p>
      </dsp:txBody>
      <dsp:txXfrm>
        <a:off x="1442314" y="650536"/>
        <a:ext cx="2068370" cy="1350895"/>
      </dsp:txXfrm>
    </dsp:sp>
    <dsp:sp modelId="{B4DF10EE-F04D-4357-AA47-697033FCFE72}">
      <dsp:nvSpPr>
        <dsp:cNvPr id="0" name=""/>
        <dsp:cNvSpPr/>
      </dsp:nvSpPr>
      <dsp:spPr>
        <a:xfrm>
          <a:off x="1077422" y="2043459"/>
          <a:ext cx="1399077" cy="573980"/>
        </a:xfrm>
        <a:custGeom>
          <a:avLst/>
          <a:gdLst/>
          <a:ahLst/>
          <a:cxnLst/>
          <a:rect l="0" t="0" r="0" b="0"/>
          <a:pathLst>
            <a:path>
              <a:moveTo>
                <a:pt x="1399077" y="0"/>
              </a:moveTo>
              <a:lnTo>
                <a:pt x="1399077" y="286990"/>
              </a:lnTo>
              <a:lnTo>
                <a:pt x="0" y="286990"/>
              </a:lnTo>
              <a:lnTo>
                <a:pt x="0" y="573980"/>
              </a:lnTo>
            </a:path>
          </a:pathLst>
        </a:custGeom>
        <a:noFill/>
        <a:ln w="444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FBEC27-03C3-42DE-B634-CF19E1F7AA21}">
      <dsp:nvSpPr>
        <dsp:cNvPr id="0" name=""/>
        <dsp:cNvSpPr/>
      </dsp:nvSpPr>
      <dsp:spPr>
        <a:xfrm>
          <a:off x="1209" y="2617440"/>
          <a:ext cx="2152426" cy="1434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latin typeface="AcadNusx" pitchFamily="2" charset="0"/>
            </a:rPr>
            <a:t>heterotrofi</a:t>
          </a:r>
          <a:endParaRPr lang="ru-RU" sz="2100" kern="1200" dirty="0"/>
        </a:p>
      </dsp:txBody>
      <dsp:txXfrm>
        <a:off x="43237" y="2659468"/>
        <a:ext cx="2068370" cy="1350895"/>
      </dsp:txXfrm>
    </dsp:sp>
    <dsp:sp modelId="{56DAC5CE-AD3A-4C91-9949-B85673060011}">
      <dsp:nvSpPr>
        <dsp:cNvPr id="0" name=""/>
        <dsp:cNvSpPr/>
      </dsp:nvSpPr>
      <dsp:spPr>
        <a:xfrm>
          <a:off x="2476500" y="2043459"/>
          <a:ext cx="1399077" cy="573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990"/>
              </a:lnTo>
              <a:lnTo>
                <a:pt x="1399077" y="286990"/>
              </a:lnTo>
              <a:lnTo>
                <a:pt x="1399077" y="573980"/>
              </a:lnTo>
            </a:path>
          </a:pathLst>
        </a:custGeom>
        <a:noFill/>
        <a:ln w="444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DC7755-F640-4166-957E-04B736F31CE6}">
      <dsp:nvSpPr>
        <dsp:cNvPr id="0" name=""/>
        <dsp:cNvSpPr/>
      </dsp:nvSpPr>
      <dsp:spPr>
        <a:xfrm>
          <a:off x="2799364" y="2617440"/>
          <a:ext cx="2152426" cy="1434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latin typeface="AcadNusx" pitchFamily="2" charset="0"/>
            </a:rPr>
            <a:t>avtotrofi</a:t>
          </a:r>
          <a:endParaRPr lang="ru-RU" sz="2100" kern="1200" dirty="0"/>
        </a:p>
      </dsp:txBody>
      <dsp:txXfrm>
        <a:off x="2841392" y="2659468"/>
        <a:ext cx="2068370" cy="13508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97903-9169-4919-8809-EBF323A9D84C}">
      <dsp:nvSpPr>
        <dsp:cNvPr id="0" name=""/>
        <dsp:cNvSpPr/>
      </dsp:nvSpPr>
      <dsp:spPr>
        <a:xfrm>
          <a:off x="3810002" y="914399"/>
          <a:ext cx="1473398" cy="9822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satMod val="11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</a:gsLst>
          <a:lin ang="7800000" scaled="0"/>
        </a:gradFill>
        <a:ln>
          <a:noFill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AcadNusx" pitchFamily="2" charset="0"/>
            </a:rPr>
            <a:t>heterotrofuli</a:t>
          </a:r>
          <a:r>
            <a:rPr lang="en-US" sz="1200" kern="1200" dirty="0" smtClean="0">
              <a:latin typeface="AcadNusx" pitchFamily="2" charset="0"/>
            </a:rPr>
            <a:t> </a:t>
          </a:r>
          <a:r>
            <a:rPr lang="en-US" sz="1200" kern="1200" dirty="0" err="1" smtClean="0">
              <a:latin typeface="AcadNusx" pitchFamily="2" charset="0"/>
            </a:rPr>
            <a:t>baqteriebi</a:t>
          </a:r>
          <a:endParaRPr lang="ru-RU" sz="1200" kern="1200" dirty="0"/>
        </a:p>
      </dsp:txBody>
      <dsp:txXfrm>
        <a:off x="3838772" y="943169"/>
        <a:ext cx="1415858" cy="924725"/>
      </dsp:txXfrm>
    </dsp:sp>
    <dsp:sp modelId="{E1A4C1CC-BC6C-4DC6-B277-4DA92289BCF9}">
      <dsp:nvSpPr>
        <dsp:cNvPr id="0" name=""/>
        <dsp:cNvSpPr/>
      </dsp:nvSpPr>
      <dsp:spPr>
        <a:xfrm>
          <a:off x="2260694" y="1896665"/>
          <a:ext cx="2286007" cy="160737"/>
        </a:xfrm>
        <a:custGeom>
          <a:avLst/>
          <a:gdLst/>
          <a:ahLst/>
          <a:cxnLst/>
          <a:rect l="0" t="0" r="0" b="0"/>
          <a:pathLst>
            <a:path>
              <a:moveTo>
                <a:pt x="2286007" y="0"/>
              </a:moveTo>
              <a:lnTo>
                <a:pt x="2286007" y="80368"/>
              </a:lnTo>
              <a:lnTo>
                <a:pt x="0" y="80368"/>
              </a:lnTo>
              <a:lnTo>
                <a:pt x="0" y="1607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14ECD4-0283-42BC-9E4A-1C29EB62173B}">
      <dsp:nvSpPr>
        <dsp:cNvPr id="0" name=""/>
        <dsp:cNvSpPr/>
      </dsp:nvSpPr>
      <dsp:spPr>
        <a:xfrm>
          <a:off x="1523995" y="2057403"/>
          <a:ext cx="1473398" cy="9822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satMod val="11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</a:gsLst>
          <a:lin ang="7800000" scaled="0"/>
        </a:gradFill>
        <a:ln>
          <a:noFill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AcadNusx" pitchFamily="2" charset="0"/>
            </a:rPr>
            <a:t>saprofitebi</a:t>
          </a:r>
          <a:endParaRPr lang="ru-RU" sz="1200" kern="1200" dirty="0"/>
        </a:p>
      </dsp:txBody>
      <dsp:txXfrm>
        <a:off x="1552765" y="2086173"/>
        <a:ext cx="1415858" cy="924725"/>
      </dsp:txXfrm>
    </dsp:sp>
    <dsp:sp modelId="{A00C8742-D4B7-47C7-BDC1-5EA995A210DD}">
      <dsp:nvSpPr>
        <dsp:cNvPr id="0" name=""/>
        <dsp:cNvSpPr/>
      </dsp:nvSpPr>
      <dsp:spPr>
        <a:xfrm>
          <a:off x="889093" y="3039669"/>
          <a:ext cx="1371601" cy="694127"/>
        </a:xfrm>
        <a:custGeom>
          <a:avLst/>
          <a:gdLst/>
          <a:ahLst/>
          <a:cxnLst/>
          <a:rect l="0" t="0" r="0" b="0"/>
          <a:pathLst>
            <a:path>
              <a:moveTo>
                <a:pt x="1371601" y="0"/>
              </a:moveTo>
              <a:lnTo>
                <a:pt x="1371601" y="347063"/>
              </a:lnTo>
              <a:lnTo>
                <a:pt x="0" y="347063"/>
              </a:lnTo>
              <a:lnTo>
                <a:pt x="0" y="6941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C02A6D-F7C6-4AB1-A5F9-476AD279ED11}">
      <dsp:nvSpPr>
        <dsp:cNvPr id="0" name=""/>
        <dsp:cNvSpPr/>
      </dsp:nvSpPr>
      <dsp:spPr>
        <a:xfrm>
          <a:off x="152394" y="3733797"/>
          <a:ext cx="1473398" cy="9822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satMod val="11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</a:gsLst>
          <a:lin ang="7800000" scaled="0"/>
        </a:gradFill>
        <a:ln>
          <a:noFill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AcadNusx" pitchFamily="2" charset="0"/>
            </a:rPr>
            <a:t>ZmarmJava</a:t>
          </a:r>
          <a:r>
            <a:rPr lang="en-US" sz="1200" kern="1200" dirty="0" smtClean="0">
              <a:latin typeface="AcadNusx" pitchFamily="2" charset="0"/>
            </a:rPr>
            <a:t> </a:t>
          </a:r>
          <a:r>
            <a:rPr lang="en-US" sz="1200" kern="1200" dirty="0" err="1" smtClean="0">
              <a:latin typeface="AcadNusx" pitchFamily="2" charset="0"/>
            </a:rPr>
            <a:t>duRilis</a:t>
          </a:r>
          <a:endParaRPr lang="ru-RU" sz="1200" kern="1200" dirty="0"/>
        </a:p>
      </dsp:txBody>
      <dsp:txXfrm>
        <a:off x="181164" y="3762567"/>
        <a:ext cx="1415858" cy="924725"/>
      </dsp:txXfrm>
    </dsp:sp>
    <dsp:sp modelId="{A5DBC5D4-270C-4B2F-B42B-4C3037BDE4D4}">
      <dsp:nvSpPr>
        <dsp:cNvPr id="0" name=""/>
        <dsp:cNvSpPr/>
      </dsp:nvSpPr>
      <dsp:spPr>
        <a:xfrm>
          <a:off x="1651105" y="3039669"/>
          <a:ext cx="609589" cy="2141928"/>
        </a:xfrm>
        <a:custGeom>
          <a:avLst/>
          <a:gdLst/>
          <a:ahLst/>
          <a:cxnLst/>
          <a:rect l="0" t="0" r="0" b="0"/>
          <a:pathLst>
            <a:path>
              <a:moveTo>
                <a:pt x="609589" y="0"/>
              </a:moveTo>
              <a:lnTo>
                <a:pt x="609589" y="1070964"/>
              </a:lnTo>
              <a:lnTo>
                <a:pt x="0" y="1070964"/>
              </a:lnTo>
              <a:lnTo>
                <a:pt x="0" y="21419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441AEB-7490-4DCA-8E54-84107270448F}">
      <dsp:nvSpPr>
        <dsp:cNvPr id="0" name=""/>
        <dsp:cNvSpPr/>
      </dsp:nvSpPr>
      <dsp:spPr>
        <a:xfrm>
          <a:off x="914406" y="5181597"/>
          <a:ext cx="1473398" cy="9822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satMod val="11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</a:gsLst>
          <a:lin ang="7800000" scaled="0"/>
        </a:gradFill>
        <a:ln>
          <a:noFill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AcadNusx" pitchFamily="2" charset="0"/>
            </a:rPr>
            <a:t>rZemJava</a:t>
          </a:r>
          <a:r>
            <a:rPr lang="en-US" sz="1200" kern="1200" dirty="0" smtClean="0">
              <a:latin typeface="AcadNusx" pitchFamily="2" charset="0"/>
            </a:rPr>
            <a:t> </a:t>
          </a:r>
          <a:r>
            <a:rPr lang="en-US" sz="1200" kern="1200" dirty="0" err="1" smtClean="0">
              <a:latin typeface="AcadNusx" pitchFamily="2" charset="0"/>
            </a:rPr>
            <a:t>duRilis</a:t>
          </a:r>
          <a:endParaRPr lang="ru-RU" sz="1200" kern="1200" dirty="0"/>
        </a:p>
      </dsp:txBody>
      <dsp:txXfrm>
        <a:off x="943176" y="5210367"/>
        <a:ext cx="1415858" cy="924725"/>
      </dsp:txXfrm>
    </dsp:sp>
    <dsp:sp modelId="{6408B023-F73C-4481-863B-E4A582737D41}">
      <dsp:nvSpPr>
        <dsp:cNvPr id="0" name=""/>
        <dsp:cNvSpPr/>
      </dsp:nvSpPr>
      <dsp:spPr>
        <a:xfrm>
          <a:off x="2260694" y="3039669"/>
          <a:ext cx="990609" cy="1684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2366"/>
              </a:lnTo>
              <a:lnTo>
                <a:pt x="990609" y="842366"/>
              </a:lnTo>
              <a:lnTo>
                <a:pt x="990609" y="16847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A76C1-2821-49F4-801D-66D8C375986A}">
      <dsp:nvSpPr>
        <dsp:cNvPr id="0" name=""/>
        <dsp:cNvSpPr/>
      </dsp:nvSpPr>
      <dsp:spPr>
        <a:xfrm>
          <a:off x="2514605" y="4724402"/>
          <a:ext cx="1473398" cy="9822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satMod val="11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</a:gsLst>
          <a:lin ang="7800000" scaled="0"/>
        </a:gradFill>
        <a:ln>
          <a:noFill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AcadNusx" pitchFamily="2" charset="0"/>
            </a:rPr>
            <a:t>spirtuli</a:t>
          </a:r>
          <a:r>
            <a:rPr lang="en-US" sz="1200" kern="1200" dirty="0" smtClean="0">
              <a:latin typeface="AcadNusx" pitchFamily="2" charset="0"/>
            </a:rPr>
            <a:t> </a:t>
          </a:r>
          <a:r>
            <a:rPr lang="en-US" sz="1200" kern="1200" dirty="0" err="1" smtClean="0">
              <a:latin typeface="AcadNusx" pitchFamily="2" charset="0"/>
            </a:rPr>
            <a:t>duRilis</a:t>
          </a:r>
          <a:endParaRPr lang="ru-RU" sz="1200" kern="1200" dirty="0"/>
        </a:p>
      </dsp:txBody>
      <dsp:txXfrm>
        <a:off x="2543375" y="4753172"/>
        <a:ext cx="1415858" cy="924725"/>
      </dsp:txXfrm>
    </dsp:sp>
    <dsp:sp modelId="{8DC9C505-06EE-46BD-B682-FB8F032ECC73}">
      <dsp:nvSpPr>
        <dsp:cNvPr id="0" name=""/>
        <dsp:cNvSpPr/>
      </dsp:nvSpPr>
      <dsp:spPr>
        <a:xfrm>
          <a:off x="2260694" y="3039669"/>
          <a:ext cx="2362211" cy="617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966"/>
              </a:lnTo>
              <a:lnTo>
                <a:pt x="2362211" y="308966"/>
              </a:lnTo>
              <a:lnTo>
                <a:pt x="2362211" y="6179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F9A567-8CDD-49E7-A142-EE8976AC3CE3}">
      <dsp:nvSpPr>
        <dsp:cNvPr id="0" name=""/>
        <dsp:cNvSpPr/>
      </dsp:nvSpPr>
      <dsp:spPr>
        <a:xfrm>
          <a:off x="3886206" y="3657602"/>
          <a:ext cx="1473398" cy="9822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satMod val="11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</a:gsLst>
          <a:lin ang="7800000" scaled="0"/>
        </a:gradFill>
        <a:ln>
          <a:noFill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AcadNusx" pitchFamily="2" charset="0"/>
            </a:rPr>
            <a:t>Llpobis</a:t>
          </a:r>
          <a:r>
            <a:rPr lang="en-US" sz="1200" kern="1200" dirty="0" smtClean="0">
              <a:latin typeface="AcadNusx" pitchFamily="2" charset="0"/>
            </a:rPr>
            <a:t> </a:t>
          </a:r>
          <a:r>
            <a:rPr lang="en-US" sz="1200" kern="1200" dirty="0" err="1" smtClean="0">
              <a:latin typeface="AcadNusx" pitchFamily="2" charset="0"/>
            </a:rPr>
            <a:t>baqteriebi</a:t>
          </a:r>
          <a:endParaRPr lang="ru-RU" sz="1200" kern="1200" dirty="0"/>
        </a:p>
      </dsp:txBody>
      <dsp:txXfrm>
        <a:off x="3914976" y="3686372"/>
        <a:ext cx="1415858" cy="924725"/>
      </dsp:txXfrm>
    </dsp:sp>
    <dsp:sp modelId="{A3F42D91-8168-42B1-B01A-D7E35DB857EB}">
      <dsp:nvSpPr>
        <dsp:cNvPr id="0" name=""/>
        <dsp:cNvSpPr/>
      </dsp:nvSpPr>
      <dsp:spPr>
        <a:xfrm>
          <a:off x="4546701" y="1896665"/>
          <a:ext cx="2895596" cy="160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368"/>
              </a:lnTo>
              <a:lnTo>
                <a:pt x="2895596" y="80368"/>
              </a:lnTo>
              <a:lnTo>
                <a:pt x="2895596" y="1607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44CAD-D903-4702-AB58-A41DC3908370}">
      <dsp:nvSpPr>
        <dsp:cNvPr id="0" name=""/>
        <dsp:cNvSpPr/>
      </dsp:nvSpPr>
      <dsp:spPr>
        <a:xfrm>
          <a:off x="6705598" y="2057403"/>
          <a:ext cx="1473398" cy="9822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satMod val="11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</a:gsLst>
          <a:lin ang="7800000" scaled="0"/>
        </a:gradFill>
        <a:ln>
          <a:noFill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AcadNusx" pitchFamily="2" charset="0"/>
            </a:rPr>
            <a:t>parazitebi</a:t>
          </a:r>
          <a:endParaRPr lang="ru-RU" sz="1200" kern="1200" dirty="0"/>
        </a:p>
      </dsp:txBody>
      <dsp:txXfrm>
        <a:off x="6734368" y="2086173"/>
        <a:ext cx="1415858" cy="924725"/>
      </dsp:txXfrm>
    </dsp:sp>
    <dsp:sp modelId="{24073945-BE7B-4E9A-AF89-94A13FCD9C85}">
      <dsp:nvSpPr>
        <dsp:cNvPr id="0" name=""/>
        <dsp:cNvSpPr/>
      </dsp:nvSpPr>
      <dsp:spPr>
        <a:xfrm>
          <a:off x="7396578" y="3039669"/>
          <a:ext cx="91440" cy="11513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513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19DCCA-1E50-4AFE-84A8-D78ED69288E6}">
      <dsp:nvSpPr>
        <dsp:cNvPr id="0" name=""/>
        <dsp:cNvSpPr/>
      </dsp:nvSpPr>
      <dsp:spPr>
        <a:xfrm>
          <a:off x="6705598" y="4191002"/>
          <a:ext cx="1473398" cy="9822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satMod val="11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</a:gsLst>
          <a:lin ang="7800000" scaled="0"/>
        </a:gradFill>
        <a:ln>
          <a:noFill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AcadNusx" pitchFamily="2" charset="0"/>
            </a:rPr>
            <a:t>daavadebis</a:t>
          </a:r>
          <a:r>
            <a:rPr lang="en-US" sz="1200" kern="1200" dirty="0" smtClean="0">
              <a:latin typeface="AcadNusx" pitchFamily="2" charset="0"/>
            </a:rPr>
            <a:t> </a:t>
          </a:r>
          <a:r>
            <a:rPr lang="en-US" sz="1200" kern="1200" dirty="0" err="1" smtClean="0">
              <a:latin typeface="AcadNusx" pitchFamily="2" charset="0"/>
            </a:rPr>
            <a:t>gamomwvevi</a:t>
          </a:r>
          <a:r>
            <a:rPr lang="en-US" sz="1200" kern="1200" dirty="0" smtClean="0">
              <a:latin typeface="AcadNusx" pitchFamily="2" charset="0"/>
            </a:rPr>
            <a:t> </a:t>
          </a:r>
          <a:r>
            <a:rPr lang="en-US" sz="1200" kern="1200" dirty="0" err="1" smtClean="0">
              <a:latin typeface="AcadNusx" pitchFamily="2" charset="0"/>
            </a:rPr>
            <a:t>baqteriebi</a:t>
          </a:r>
          <a:endParaRPr lang="ru-RU" sz="1200" kern="1200" dirty="0"/>
        </a:p>
      </dsp:txBody>
      <dsp:txXfrm>
        <a:off x="6734368" y="4219772"/>
        <a:ext cx="1415858" cy="9247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B7DC9-E5F3-49D9-90E0-F9DA447419DC}">
      <dsp:nvSpPr>
        <dsp:cNvPr id="0" name=""/>
        <dsp:cNvSpPr/>
      </dsp:nvSpPr>
      <dsp:spPr>
        <a:xfrm rot="10800000">
          <a:off x="1247978" y="211460"/>
          <a:ext cx="3952494" cy="523054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40000"/>
                <a:satMod val="115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</a:gsLst>
          <a:lin ang="7800000" scaled="0"/>
        </a:gradFill>
        <a:ln>
          <a:noFill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65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cadNusx" pitchFamily="2" charset="0"/>
            </a:rPr>
            <a:t>virTxa</a:t>
          </a:r>
          <a:endParaRPr lang="en-US" sz="2400" kern="1200" dirty="0">
            <a:latin typeface="AcadNusx" pitchFamily="2" charset="0"/>
          </a:endParaRPr>
        </a:p>
      </dsp:txBody>
      <dsp:txXfrm rot="10800000">
        <a:off x="1378741" y="211460"/>
        <a:ext cx="3821731" cy="523054"/>
      </dsp:txXfrm>
    </dsp:sp>
    <dsp:sp modelId="{D7AB6A72-DF31-4354-B28D-49507EBB7FE7}">
      <dsp:nvSpPr>
        <dsp:cNvPr id="0" name=""/>
        <dsp:cNvSpPr/>
      </dsp:nvSpPr>
      <dsp:spPr>
        <a:xfrm>
          <a:off x="743127" y="3064"/>
          <a:ext cx="1009703" cy="93984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1238FE-EFCA-45B9-92BC-324A0E0F4FEC}">
      <dsp:nvSpPr>
        <dsp:cNvPr id="0" name=""/>
        <dsp:cNvSpPr/>
      </dsp:nvSpPr>
      <dsp:spPr>
        <a:xfrm rot="10800000">
          <a:off x="1228076" y="1282344"/>
          <a:ext cx="3952494" cy="523054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-163498"/>
                <a:satOff val="-6155"/>
                <a:lumOff val="8623"/>
                <a:alphaOff val="0"/>
                <a:shade val="40000"/>
                <a:satMod val="115000"/>
              </a:schemeClr>
            </a:gs>
            <a:gs pos="80000">
              <a:schemeClr val="accent1">
                <a:shade val="80000"/>
                <a:hueOff val="-163498"/>
                <a:satOff val="-6155"/>
                <a:lumOff val="8623"/>
                <a:alphaOff val="0"/>
                <a:shade val="90000"/>
                <a:satMod val="130000"/>
              </a:schemeClr>
            </a:gs>
            <a:gs pos="100000">
              <a:schemeClr val="accent1">
                <a:shade val="80000"/>
                <a:hueOff val="-163498"/>
                <a:satOff val="-6155"/>
                <a:lumOff val="8623"/>
                <a:alphaOff val="0"/>
                <a:shade val="100000"/>
                <a:satMod val="150000"/>
              </a:schemeClr>
            </a:gs>
          </a:gsLst>
          <a:lin ang="7800000" scaled="0"/>
        </a:gradFill>
        <a:ln>
          <a:noFill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65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AcadNusx" pitchFamily="2" charset="0"/>
            </a:rPr>
            <a:t>sindiofala</a:t>
          </a:r>
          <a:endParaRPr lang="en-US" sz="2400" kern="1200">
            <a:latin typeface="AcadNusx" pitchFamily="2" charset="0"/>
          </a:endParaRPr>
        </a:p>
      </dsp:txBody>
      <dsp:txXfrm rot="10800000">
        <a:off x="1358839" y="1282344"/>
        <a:ext cx="3821731" cy="523054"/>
      </dsp:txXfrm>
    </dsp:sp>
    <dsp:sp modelId="{5C995A90-D4A5-46EF-B69E-7A3299CD7A0E}">
      <dsp:nvSpPr>
        <dsp:cNvPr id="0" name=""/>
        <dsp:cNvSpPr/>
      </dsp:nvSpPr>
      <dsp:spPr>
        <a:xfrm>
          <a:off x="763029" y="1099045"/>
          <a:ext cx="930095" cy="88965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A35FBE-D0E5-4AA7-B77E-86B7E3B821AA}">
      <dsp:nvSpPr>
        <dsp:cNvPr id="0" name=""/>
        <dsp:cNvSpPr/>
      </dsp:nvSpPr>
      <dsp:spPr>
        <a:xfrm rot="10800000">
          <a:off x="1244628" y="2375515"/>
          <a:ext cx="3952494" cy="523054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-326996"/>
                <a:satOff val="-12310"/>
                <a:lumOff val="17246"/>
                <a:alphaOff val="0"/>
                <a:shade val="40000"/>
                <a:satMod val="115000"/>
              </a:schemeClr>
            </a:gs>
            <a:gs pos="80000">
              <a:schemeClr val="accent1">
                <a:shade val="80000"/>
                <a:hueOff val="-326996"/>
                <a:satOff val="-12310"/>
                <a:lumOff val="17246"/>
                <a:alphaOff val="0"/>
                <a:shade val="90000"/>
                <a:satMod val="130000"/>
              </a:schemeClr>
            </a:gs>
            <a:gs pos="100000">
              <a:schemeClr val="accent1">
                <a:shade val="80000"/>
                <a:hueOff val="-326996"/>
                <a:satOff val="-12310"/>
                <a:lumOff val="17246"/>
                <a:alphaOff val="0"/>
                <a:shade val="100000"/>
                <a:satMod val="150000"/>
              </a:schemeClr>
            </a:gs>
          </a:gsLst>
          <a:lin ang="7800000" scaled="0"/>
        </a:gradFill>
        <a:ln>
          <a:noFill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65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AcadNusx" pitchFamily="2" charset="0"/>
            </a:rPr>
            <a:t>ZaRli</a:t>
          </a:r>
          <a:endParaRPr lang="en-US" sz="2400" kern="1200">
            <a:latin typeface="AcadNusx" pitchFamily="2" charset="0"/>
          </a:endParaRPr>
        </a:p>
      </dsp:txBody>
      <dsp:txXfrm rot="10800000">
        <a:off x="1375391" y="2375515"/>
        <a:ext cx="3821731" cy="523054"/>
      </dsp:txXfrm>
    </dsp:sp>
    <dsp:sp modelId="{97E7F0B4-7DBB-4761-BA7E-2A81E7273361}">
      <dsp:nvSpPr>
        <dsp:cNvPr id="0" name=""/>
        <dsp:cNvSpPr/>
      </dsp:nvSpPr>
      <dsp:spPr>
        <a:xfrm>
          <a:off x="746477" y="2144833"/>
          <a:ext cx="996303" cy="98441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7125D3-78F1-47AD-B79A-9337E2C61C93}">
      <dsp:nvSpPr>
        <dsp:cNvPr id="0" name=""/>
        <dsp:cNvSpPr/>
      </dsp:nvSpPr>
      <dsp:spPr>
        <a:xfrm rot="10800000">
          <a:off x="1265732" y="3511901"/>
          <a:ext cx="3952494" cy="523054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-490494"/>
                <a:satOff val="-18464"/>
                <a:lumOff val="25869"/>
                <a:alphaOff val="0"/>
                <a:shade val="40000"/>
                <a:satMod val="115000"/>
              </a:schemeClr>
            </a:gs>
            <a:gs pos="80000">
              <a:schemeClr val="accent1">
                <a:shade val="80000"/>
                <a:hueOff val="-490494"/>
                <a:satOff val="-18464"/>
                <a:lumOff val="25869"/>
                <a:alphaOff val="0"/>
                <a:shade val="90000"/>
                <a:satMod val="130000"/>
              </a:schemeClr>
            </a:gs>
            <a:gs pos="100000">
              <a:schemeClr val="accent1">
                <a:shade val="80000"/>
                <a:hueOff val="-490494"/>
                <a:satOff val="-18464"/>
                <a:lumOff val="25869"/>
                <a:alphaOff val="0"/>
                <a:shade val="100000"/>
                <a:satMod val="150000"/>
              </a:schemeClr>
            </a:gs>
          </a:gsLst>
          <a:lin ang="7800000" scaled="0"/>
        </a:gradFill>
        <a:ln>
          <a:noFill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65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AcadNusx" pitchFamily="2" charset="0"/>
            </a:rPr>
            <a:t>kata</a:t>
          </a:r>
          <a:endParaRPr lang="en-US" sz="2400" kern="1200">
            <a:latin typeface="AcadNusx" pitchFamily="2" charset="0"/>
          </a:endParaRPr>
        </a:p>
      </dsp:txBody>
      <dsp:txXfrm rot="10800000">
        <a:off x="1396495" y="3511901"/>
        <a:ext cx="3821731" cy="523054"/>
      </dsp:txXfrm>
    </dsp:sp>
    <dsp:sp modelId="{B1F768CD-BD44-49BD-8696-0FBE729DE51E}">
      <dsp:nvSpPr>
        <dsp:cNvPr id="0" name=""/>
        <dsp:cNvSpPr/>
      </dsp:nvSpPr>
      <dsp:spPr>
        <a:xfrm>
          <a:off x="725373" y="3285388"/>
          <a:ext cx="1080718" cy="97608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B701C4-D38C-4DC0-A18D-11D5904F18C8}">
      <dsp:nvSpPr>
        <dsp:cNvPr id="0" name=""/>
        <dsp:cNvSpPr/>
      </dsp:nvSpPr>
      <dsp:spPr>
        <a:xfrm rot="10800000">
          <a:off x="1246677" y="4650843"/>
          <a:ext cx="3952494" cy="523054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-653991"/>
                <a:satOff val="-24619"/>
                <a:lumOff val="34492"/>
                <a:alphaOff val="0"/>
                <a:shade val="40000"/>
                <a:satMod val="115000"/>
              </a:schemeClr>
            </a:gs>
            <a:gs pos="80000">
              <a:schemeClr val="accent1">
                <a:shade val="80000"/>
                <a:hueOff val="-653991"/>
                <a:satOff val="-24619"/>
                <a:lumOff val="34492"/>
                <a:alphaOff val="0"/>
                <a:shade val="90000"/>
                <a:satMod val="130000"/>
              </a:schemeClr>
            </a:gs>
            <a:gs pos="100000">
              <a:schemeClr val="accent1">
                <a:shade val="80000"/>
                <a:hueOff val="-653991"/>
                <a:satOff val="-24619"/>
                <a:lumOff val="34492"/>
                <a:alphaOff val="0"/>
                <a:shade val="100000"/>
                <a:satMod val="150000"/>
              </a:schemeClr>
            </a:gs>
          </a:gsLst>
          <a:lin ang="7800000" scaled="0"/>
        </a:gradFill>
        <a:ln>
          <a:noFill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65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AcadNusx" pitchFamily="2" charset="0"/>
            </a:rPr>
            <a:t>ciyvi</a:t>
          </a:r>
          <a:endParaRPr lang="en-US" sz="2400" kern="1200">
            <a:latin typeface="AcadNusx" pitchFamily="2" charset="0"/>
          </a:endParaRPr>
        </a:p>
      </dsp:txBody>
      <dsp:txXfrm rot="10800000">
        <a:off x="1377440" y="4650843"/>
        <a:ext cx="3821731" cy="523054"/>
      </dsp:txXfrm>
    </dsp:sp>
    <dsp:sp modelId="{A566853C-23D6-4B1C-AA0D-DCDC9D1037B8}">
      <dsp:nvSpPr>
        <dsp:cNvPr id="0" name=""/>
        <dsp:cNvSpPr/>
      </dsp:nvSpPr>
      <dsp:spPr>
        <a:xfrm>
          <a:off x="744428" y="4417605"/>
          <a:ext cx="1004499" cy="989529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innerShdw blurRad="76200" dist="25400" dir="13500000">
            <a:srgbClr val="FFFFFF">
              <a:alpha val="75000"/>
            </a:srgbClr>
          </a:innerShdw>
          <a:reflection blurRad="63500" stA="35000" endPos="35000" dist="12700" dir="5400000" sy="-100000" rotWithShape="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FEA62-E2E9-43D1-8292-E7250CB881E0}" type="datetimeFigureOut">
              <a:rPr lang="ru-RU" smtClean="0"/>
              <a:pPr/>
              <a:t>08.05.2012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773C7-87CC-4D14-A84E-80557B7C9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985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8EB57-E2DD-4A2F-908B-6D3327DBC763}" type="datetimeFigureOut">
              <a:rPr lang="ru-RU" smtClean="0"/>
              <a:pPr/>
              <a:t>08.05.2012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8C997-F511-41C7-AA01-3234F5D21E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118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086600" cy="14700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946400"/>
            <a:ext cx="4432300" cy="1752600"/>
          </a:xfrm>
        </p:spPr>
        <p:txBody>
          <a:bodyPr anchor="ctr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21824"/>
            <a:ext cx="2133600" cy="259976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1824"/>
            <a:ext cx="2895600" cy="259976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93224"/>
            <a:ext cx="609600" cy="259976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85798" y="0"/>
            <a:ext cx="8001004" cy="7950200"/>
            <a:chOff x="685798" y="0"/>
            <a:chExt cx="8001004" cy="7950200"/>
          </a:xfrm>
        </p:grpSpPr>
        <p:sp>
          <p:nvSpPr>
            <p:cNvPr id="8" name="Pie 7"/>
            <p:cNvSpPr/>
            <p:nvPr/>
          </p:nvSpPr>
          <p:spPr>
            <a:xfrm flipH="1" flipV="1">
              <a:off x="1257300" y="5778500"/>
              <a:ext cx="2171700" cy="21717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9" name="Group 52"/>
            <p:cNvGrpSpPr/>
            <p:nvPr/>
          </p:nvGrpSpPr>
          <p:grpSpPr>
            <a:xfrm>
              <a:off x="685798" y="0"/>
              <a:ext cx="8001004" cy="6855714"/>
              <a:chOff x="685798" y="0"/>
              <a:chExt cx="8001004" cy="6855714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685798" y="5880101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590800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38200" y="57912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62200" y="59436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76400" y="56261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81200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943100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62200" y="50292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009900" y="4419600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971800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314700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619500" y="50292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3843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505200" y="52578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295400" y="56642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447800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6002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352800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 flipV="1">
                <a:off x="5486400" y="0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7391402" y="759714"/>
                <a:ext cx="914400" cy="9144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5638802" y="6073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162802" y="1501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6477002" y="7724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 flipV="1">
                <a:off x="6781802" y="11661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4" name="Oval 33"/>
              <p:cNvSpPr/>
              <p:nvPr/>
            </p:nvSpPr>
            <p:spPr>
              <a:xfrm flipV="1">
                <a:off x="6743702" y="8613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5" name="Oval 34"/>
              <p:cNvSpPr/>
              <p:nvPr/>
            </p:nvSpPr>
            <p:spPr>
              <a:xfrm flipV="1">
                <a:off x="7162802" y="10645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 flipV="1">
                <a:off x="7810502" y="20805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7" name="Oval 36"/>
              <p:cNvSpPr/>
              <p:nvPr/>
            </p:nvSpPr>
            <p:spPr>
              <a:xfrm flipV="1">
                <a:off x="7772402" y="17757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8" name="Oval 37"/>
              <p:cNvSpPr/>
              <p:nvPr/>
            </p:nvSpPr>
            <p:spPr>
              <a:xfrm flipV="1">
                <a:off x="8115302" y="1928114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 flipV="1">
                <a:off x="8420102" y="16233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0" name="Oval 39"/>
              <p:cNvSpPr/>
              <p:nvPr/>
            </p:nvSpPr>
            <p:spPr>
              <a:xfrm flipV="1">
                <a:off x="61849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1" name="Oval 40"/>
              <p:cNvSpPr/>
              <p:nvPr/>
            </p:nvSpPr>
            <p:spPr>
              <a:xfrm flipV="1">
                <a:off x="8305802" y="13947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2" name="Oval 41"/>
              <p:cNvSpPr/>
              <p:nvPr/>
            </p:nvSpPr>
            <p:spPr>
              <a:xfrm flipV="1">
                <a:off x="6096002" y="10645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flipV="1">
                <a:off x="6248402" y="12169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 flipV="1">
                <a:off x="64008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5" name="Oval 44"/>
              <p:cNvSpPr/>
              <p:nvPr/>
            </p:nvSpPr>
            <p:spPr>
              <a:xfrm flipV="1">
                <a:off x="8153402" y="378714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6" name="Oval 45"/>
          <p:cNvSpPr/>
          <p:nvPr/>
        </p:nvSpPr>
        <p:spPr>
          <a:xfrm>
            <a:off x="86360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788400" y="6589059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9408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838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2" name="Picture Placeholder 2"/>
          <p:cNvSpPr>
            <a:spLocks noGrp="1"/>
          </p:cNvSpPr>
          <p:nvPr>
            <p:ph type="pic" idx="1"/>
          </p:nvPr>
        </p:nvSpPr>
        <p:spPr>
          <a:xfrm>
            <a:off x="5715000" y="76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3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>
            <a:off x="2667000" y="3810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40B23-82F6-44DF-81F0-DD78BA53A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592782" y="2133600"/>
            <a:ext cx="3865418" cy="4172197"/>
            <a:chOff x="0" y="0"/>
            <a:chExt cx="1600200" cy="17272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3" name="Group 32"/>
          <p:cNvGrpSpPr/>
          <p:nvPr/>
        </p:nvGrpSpPr>
        <p:grpSpPr>
          <a:xfrm>
            <a:off x="609600" y="990600"/>
            <a:ext cx="1179761" cy="1356814"/>
            <a:chOff x="266700" y="914400"/>
            <a:chExt cx="1179761" cy="1356814"/>
          </a:xfrm>
        </p:grpSpPr>
        <p:sp>
          <p:nvSpPr>
            <p:cNvPr id="23" name="Oval 22"/>
            <p:cNvSpPr/>
            <p:nvPr/>
          </p:nvSpPr>
          <p:spPr>
            <a:xfrm>
              <a:off x="555812" y="1380565"/>
              <a:ext cx="890649" cy="8906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304800" y="121920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266700" y="914400"/>
              <a:ext cx="431800" cy="4318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609600" y="1066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2590800"/>
            <a:ext cx="1905000" cy="19050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086600" cy="1472184"/>
          </a:xfrm>
        </p:spPr>
        <p:txBody>
          <a:bodyPr anchor="ctr" anchorCtr="0">
            <a:normAutofit/>
          </a:bodyPr>
          <a:lstStyle>
            <a:lvl1pPr algn="l">
              <a:defRPr sz="3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953" y="17526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buFont typeface="Wingdings" pitchFamily="2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6200000">
            <a:off x="-870003" y="31472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755648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3259278" y="37568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359152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2130552" cy="304495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2"/>
          <p:cNvGrpSpPr/>
          <p:nvPr/>
        </p:nvGrpSpPr>
        <p:grpSpPr>
          <a:xfrm>
            <a:off x="4695702" y="2133600"/>
            <a:ext cx="4448298" cy="4018808"/>
            <a:chOff x="4695702" y="2133600"/>
            <a:chExt cx="4448298" cy="4018808"/>
          </a:xfrm>
        </p:grpSpPr>
        <p:sp>
          <p:nvSpPr>
            <p:cNvPr id="10" name="Oval 9"/>
            <p:cNvSpPr/>
            <p:nvPr/>
          </p:nvSpPr>
          <p:spPr>
            <a:xfrm>
              <a:off x="4695702" y="5048003"/>
              <a:ext cx="1104405" cy="1104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7065818" y="4572000"/>
              <a:ext cx="858982" cy="85898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39938" y="489461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693725" y="3048000"/>
              <a:ext cx="1840675" cy="184067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7916883" y="2133600"/>
              <a:ext cx="858982" cy="85898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7824849" y="268580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653153" y="2869870"/>
              <a:ext cx="490847" cy="49084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552210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6781800" y="5562600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6705600" y="5181600"/>
              <a:ext cx="306779" cy="30677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073735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27847"/>
            <a:ext cx="4114800" cy="4114800"/>
          </a:xfr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9144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5" name="Oval 24"/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645152"/>
            <a:ext cx="2514600" cy="1600200"/>
          </a:xfr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lIns="0" tIns="45720" rIns="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26" name="Oval 25"/>
          <p:cNvSpPr/>
          <p:nvPr/>
        </p:nvSpPr>
        <p:spPr>
          <a:xfrm>
            <a:off x="3319153" y="5147953"/>
            <a:ext cx="186047" cy="186047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25024" y="5103129"/>
            <a:ext cx="186047" cy="18604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85800"/>
            <a:ext cx="4572000" cy="45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901952"/>
            <a:ext cx="6629400" cy="4224528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7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0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1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2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3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7" name="Oval 76"/>
          <p:cNvSpPr/>
          <p:nvPr/>
        </p:nvSpPr>
        <p:spPr>
          <a:xfrm rot="6197586" flipV="1">
            <a:off x="7932464" y="5568366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0" name="Oval 79"/>
          <p:cNvSpPr/>
          <p:nvPr/>
        </p:nvSpPr>
        <p:spPr>
          <a:xfrm rot="6197586" flipV="1">
            <a:off x="8633992" y="4734233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 rot="6197586" flipV="1">
            <a:off x="8292676" y="4953384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2" name="Oval 81"/>
          <p:cNvSpPr/>
          <p:nvPr/>
        </p:nvSpPr>
        <p:spPr>
          <a:xfrm rot="6197586" flipV="1">
            <a:off x="8514131" y="4976607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3" name="Oval 82"/>
          <p:cNvSpPr/>
          <p:nvPr/>
        </p:nvSpPr>
        <p:spPr>
          <a:xfrm rot="6197586" flipV="1">
            <a:off x="7856272" y="529537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 rot="6197586" flipV="1">
            <a:off x="199818" y="5914818"/>
            <a:ext cx="216774" cy="216774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5" name="Oval 84"/>
          <p:cNvSpPr/>
          <p:nvPr/>
        </p:nvSpPr>
        <p:spPr>
          <a:xfrm rot="6197586" flipV="1">
            <a:off x="7387699" y="5767494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6" name="Oval 85"/>
          <p:cNvSpPr/>
          <p:nvPr/>
        </p:nvSpPr>
        <p:spPr>
          <a:xfrm rot="6197586" flipV="1">
            <a:off x="7412357" y="6095509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 rot="6197586" flipV="1">
            <a:off x="7638907" y="6462226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8" name="Oval 87"/>
          <p:cNvSpPr/>
          <p:nvPr/>
        </p:nvSpPr>
        <p:spPr>
          <a:xfrm rot="6197586" flipV="1">
            <a:off x="8607584" y="43843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9" name="Oval 88"/>
          <p:cNvSpPr/>
          <p:nvPr/>
        </p:nvSpPr>
        <p:spPr>
          <a:xfrm rot="6197586" flipV="1">
            <a:off x="7887663" y="6403551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0" name="Oval 89"/>
          <p:cNvSpPr/>
          <p:nvPr/>
        </p:nvSpPr>
        <p:spPr>
          <a:xfrm rot="6197586" flipV="1">
            <a:off x="8801061" y="4338664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" name="Oval 90"/>
          <p:cNvSpPr/>
          <p:nvPr/>
        </p:nvSpPr>
        <p:spPr>
          <a:xfrm rot="6197586" flipV="1">
            <a:off x="8617702" y="445193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2" name="Oval 91"/>
          <p:cNvSpPr/>
          <p:nvPr/>
        </p:nvSpPr>
        <p:spPr>
          <a:xfrm rot="6197586" flipV="1">
            <a:off x="8557941" y="459441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5" name="Oval 94"/>
          <p:cNvSpPr/>
          <p:nvPr/>
        </p:nvSpPr>
        <p:spPr>
          <a:xfrm rot="6197586" flipV="1">
            <a:off x="243115" y="6241508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6" name="Oval 95"/>
          <p:cNvSpPr/>
          <p:nvPr/>
        </p:nvSpPr>
        <p:spPr>
          <a:xfrm rot="6197586" flipV="1">
            <a:off x="436592" y="6195872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Oval 96"/>
          <p:cNvSpPr/>
          <p:nvPr/>
        </p:nvSpPr>
        <p:spPr>
          <a:xfrm rot="6197586" flipV="1">
            <a:off x="253233" y="6309147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Oval 97"/>
          <p:cNvSpPr/>
          <p:nvPr/>
        </p:nvSpPr>
        <p:spPr>
          <a:xfrm rot="6197586" flipV="1">
            <a:off x="193472" y="6451623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089025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ts val="1000"/>
        </a:spcBef>
        <a:buFont typeface="Wingdings" pitchFamily="2" charset="2"/>
        <a:buChar char="l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montieandme.files.wordpress.com/2009/07/germs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://upload.wikimedia.org/wikipedia/commons/b/b8/Black_Death.jpg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00"/>
            <a:ext cx="8153400" cy="8382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latin typeface="AcadNusx" pitchFamily="2" charset="0"/>
                <a:ea typeface="Ebrima" pitchFamily="2" charset="0"/>
                <a:cs typeface="Ebrima" pitchFamily="2" charset="0"/>
              </a:rPr>
              <a:t>mikroorganizmebi</a:t>
            </a:r>
            <a:r>
              <a:rPr lang="en-US" sz="4400" dirty="0" smtClean="0">
                <a:latin typeface="AcadNusx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en-US" sz="4400" dirty="0" err="1" smtClean="0">
                <a:latin typeface="AcadNusx" pitchFamily="2" charset="0"/>
                <a:ea typeface="Ebrima" pitchFamily="2" charset="0"/>
                <a:cs typeface="Ebrima" pitchFamily="2" charset="0"/>
              </a:rPr>
              <a:t>da</a:t>
            </a:r>
            <a:r>
              <a:rPr lang="en-US" sz="4400" dirty="0" smtClean="0">
                <a:latin typeface="AcadNusx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en-US" sz="4400" dirty="0" err="1" smtClean="0">
                <a:latin typeface="AcadNusx" pitchFamily="2" charset="0"/>
                <a:ea typeface="Ebrima" pitchFamily="2" charset="0"/>
                <a:cs typeface="Ebrima" pitchFamily="2" charset="0"/>
              </a:rPr>
              <a:t>daavadebebi</a:t>
            </a:r>
            <a:r>
              <a:rPr lang="en-US" sz="4400" dirty="0" smtClean="0">
                <a:latin typeface="AcadNusx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en-US" sz="4400" dirty="0" err="1" smtClean="0">
                <a:latin typeface="AcadNusx" pitchFamily="2" charset="0"/>
                <a:ea typeface="Ebrima" pitchFamily="2" charset="0"/>
                <a:cs typeface="Ebrima" pitchFamily="2" charset="0"/>
              </a:rPr>
              <a:t>Cven</a:t>
            </a:r>
            <a:r>
              <a:rPr lang="en-US" sz="4400" dirty="0" smtClean="0">
                <a:latin typeface="AcadNusx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en-US" sz="4400" dirty="0" err="1" smtClean="0">
                <a:latin typeface="AcadNusx" pitchFamily="2" charset="0"/>
                <a:ea typeface="Ebrima" pitchFamily="2" charset="0"/>
                <a:cs typeface="Ebrima" pitchFamily="2" charset="0"/>
              </a:rPr>
              <a:t>garSemo</a:t>
            </a:r>
            <a:endParaRPr lang="ru-RU" sz="4400" dirty="0">
              <a:latin typeface="DlgGeo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5257800"/>
            <a:ext cx="83058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ka-GE" sz="2800" b="1" dirty="0">
                <a:solidFill>
                  <a:schemeClr val="bg1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ხათუნა გოგალაძე</a:t>
            </a:r>
          </a:p>
          <a:p>
            <a:pPr algn="r">
              <a:defRPr/>
            </a:pPr>
            <a:r>
              <a:rPr lang="ka-GE" sz="2400" b="1" dirty="0">
                <a:solidFill>
                  <a:schemeClr val="bg1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თსუ-ს ზუსტი და საბუნებისმეტყველო მეცნიერებათა ფაკულტეტის დოქტორანტი</a:t>
            </a:r>
            <a:endParaRPr lang="en-US" sz="2400" b="1" dirty="0">
              <a:solidFill>
                <a:schemeClr val="bg1">
                  <a:lumMod val="25000"/>
                  <a:lumOff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Nusx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533400"/>
          <a:ext cx="8534400" cy="559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048000" y="3124200"/>
            <a:ext cx="2667000" cy="71006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cadNusx" pitchFamily="2" charset="0"/>
              </a:rPr>
              <a:t>mikroorganizmebi</a:t>
            </a:r>
            <a:r>
              <a:rPr lang="fr-F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fr-FR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cadNusx" pitchFamily="2" charset="0"/>
              </a:rPr>
              <a:t>gvxvdebian</a:t>
            </a:r>
            <a:endParaRPr lang="fr-F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cadNusx" pitchFamily="2" charset="0"/>
            </a:endParaRPr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6096000" y="2971801"/>
            <a:ext cx="2971800" cy="1042988"/>
            <a:chOff x="3648" y="1872"/>
            <a:chExt cx="1872" cy="657"/>
          </a:xfrm>
        </p:grpSpPr>
        <p:sp>
          <p:nvSpPr>
            <p:cNvPr id="6" name="AutoShape 34"/>
            <p:cNvSpPr>
              <a:spLocks noChangeArrowheads="1"/>
            </p:cNvSpPr>
            <p:nvPr/>
          </p:nvSpPr>
          <p:spPr bwMode="auto">
            <a:xfrm>
              <a:off x="3648" y="2064"/>
              <a:ext cx="600" cy="465"/>
            </a:xfrm>
            <a:prstGeom prst="notchedRightArrow">
              <a:avLst>
                <a:gd name="adj1" fmla="val 50000"/>
                <a:gd name="adj2" fmla="val 41667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1002">
              <a:schemeClr val="lt2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anchor="ctr">
              <a:spAutoFit/>
            </a:bodyPr>
            <a:lstStyle/>
            <a:p>
              <a:endParaRPr lang="ru-R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" name="Text Box 35"/>
            <p:cNvSpPr txBox="1">
              <a:spLocks noChangeArrowheads="1"/>
            </p:cNvSpPr>
            <p:nvPr/>
          </p:nvSpPr>
          <p:spPr bwMode="auto">
            <a:xfrm>
              <a:off x="4272" y="1872"/>
              <a:ext cx="1248" cy="40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cadNusx" pitchFamily="2" charset="0"/>
                </a:rPr>
                <a:t>Cvens</a:t>
              </a:r>
              <a:r>
                <a:rPr lang="fr-FR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cadNusx" pitchFamily="2" charset="0"/>
                </a:rPr>
                <a:t> </a:t>
              </a:r>
              <a:r>
                <a:rPr lang="fr-FR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cadNusx" pitchFamily="2" charset="0"/>
                </a:rPr>
                <a:t>organizmSi</a:t>
              </a:r>
              <a:endPara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cadNusx" pitchFamily="2" charset="0"/>
              </a:endParaRPr>
            </a:p>
          </p:txBody>
        </p: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3352800" y="990600"/>
            <a:ext cx="1981200" cy="1487488"/>
            <a:chOff x="2160" y="864"/>
            <a:chExt cx="1248" cy="937"/>
          </a:xfrm>
        </p:grpSpPr>
        <p:sp>
          <p:nvSpPr>
            <p:cNvPr id="9" name="AutoShape 31"/>
            <p:cNvSpPr>
              <a:spLocks noChangeArrowheads="1"/>
            </p:cNvSpPr>
            <p:nvPr/>
          </p:nvSpPr>
          <p:spPr bwMode="auto">
            <a:xfrm rot="16200000">
              <a:off x="2520" y="1268"/>
              <a:ext cx="600" cy="465"/>
            </a:xfrm>
            <a:prstGeom prst="notchedRightArrow">
              <a:avLst>
                <a:gd name="adj1" fmla="val 50000"/>
                <a:gd name="adj2" fmla="val 41667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1002">
              <a:schemeClr val="lt2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anchor="ctr">
              <a:spAutoFit/>
            </a:bodyPr>
            <a:lstStyle/>
            <a:p>
              <a:endParaRPr lang="ru-R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Text Box 36"/>
            <p:cNvSpPr txBox="1">
              <a:spLocks noChangeArrowheads="1"/>
            </p:cNvSpPr>
            <p:nvPr/>
          </p:nvSpPr>
          <p:spPr bwMode="auto">
            <a:xfrm>
              <a:off x="2160" y="864"/>
              <a:ext cx="1248" cy="23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cadNusx" pitchFamily="2" charset="0"/>
                </a:rPr>
                <a:t>haerSi</a:t>
              </a:r>
              <a:endPara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cadNusx" pitchFamily="2" charset="0"/>
              </a:endParaRPr>
            </a:p>
          </p:txBody>
        </p:sp>
      </p:grp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457200" y="3270252"/>
            <a:ext cx="2400300" cy="738188"/>
            <a:chOff x="528" y="2060"/>
            <a:chExt cx="1512" cy="465"/>
          </a:xfrm>
        </p:grpSpPr>
        <p:sp>
          <p:nvSpPr>
            <p:cNvPr id="12" name="AutoShape 33"/>
            <p:cNvSpPr>
              <a:spLocks noChangeArrowheads="1"/>
            </p:cNvSpPr>
            <p:nvPr/>
          </p:nvSpPr>
          <p:spPr bwMode="auto">
            <a:xfrm rot="10800000">
              <a:off x="1440" y="2060"/>
              <a:ext cx="600" cy="465"/>
            </a:xfrm>
            <a:prstGeom prst="notchedRightArrow">
              <a:avLst>
                <a:gd name="adj1" fmla="val 50000"/>
                <a:gd name="adj2" fmla="val 41667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1002">
              <a:schemeClr val="lt2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anchor="ctr">
              <a:spAutoFit/>
            </a:bodyPr>
            <a:lstStyle/>
            <a:p>
              <a:endParaRPr lang="ru-R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Text Box 37"/>
            <p:cNvSpPr txBox="1">
              <a:spLocks noChangeArrowheads="1"/>
            </p:cNvSpPr>
            <p:nvPr/>
          </p:nvSpPr>
          <p:spPr bwMode="auto">
            <a:xfrm>
              <a:off x="528" y="2112"/>
              <a:ext cx="816" cy="23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cadNusx" pitchFamily="2" charset="0"/>
                </a:rPr>
                <a:t>wyalSi</a:t>
              </a:r>
              <a:endPara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cadNusx" pitchFamily="2" charset="0"/>
              </a:endParaRPr>
            </a:p>
          </p:txBody>
        </p:sp>
      </p:grpSp>
      <p:grpSp>
        <p:nvGrpSpPr>
          <p:cNvPr id="14" name="Group 42"/>
          <p:cNvGrpSpPr>
            <a:grpSpLocks/>
          </p:cNvGrpSpPr>
          <p:nvPr/>
        </p:nvGrpSpPr>
        <p:grpSpPr bwMode="auto">
          <a:xfrm>
            <a:off x="3429000" y="4421189"/>
            <a:ext cx="1981200" cy="1522413"/>
            <a:chOff x="2208" y="2689"/>
            <a:chExt cx="1248" cy="959"/>
          </a:xfrm>
        </p:grpSpPr>
        <p:sp>
          <p:nvSpPr>
            <p:cNvPr id="15" name="AutoShape 32"/>
            <p:cNvSpPr>
              <a:spLocks noChangeArrowheads="1"/>
            </p:cNvSpPr>
            <p:nvPr/>
          </p:nvSpPr>
          <p:spPr bwMode="auto">
            <a:xfrm rot="16200000" flipH="1" flipV="1">
              <a:off x="2520" y="2756"/>
              <a:ext cx="600" cy="465"/>
            </a:xfrm>
            <a:prstGeom prst="notchedRightArrow">
              <a:avLst>
                <a:gd name="adj1" fmla="val 50000"/>
                <a:gd name="adj2" fmla="val 41667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1002">
              <a:schemeClr val="lt2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anchor="ctr">
              <a:spAutoFit/>
            </a:bodyPr>
            <a:lstStyle/>
            <a:p>
              <a:endParaRPr lang="ru-R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" name="Text Box 38"/>
            <p:cNvSpPr txBox="1">
              <a:spLocks noChangeArrowheads="1"/>
            </p:cNvSpPr>
            <p:nvPr/>
          </p:nvSpPr>
          <p:spPr bwMode="auto">
            <a:xfrm>
              <a:off x="2208" y="3414"/>
              <a:ext cx="1248" cy="23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cadNusx" pitchFamily="2" charset="0"/>
                </a:rPr>
                <a:t>miwaSi</a:t>
              </a:r>
              <a:endPara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cadNusx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1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6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1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cadNusx" pitchFamily="2" charset="0"/>
              </a:rPr>
              <a:t/>
            </a:r>
            <a:br>
              <a:rPr lang="en-US" b="1" dirty="0" smtClean="0">
                <a:latin typeface="AcadNusx" pitchFamily="2" charset="0"/>
              </a:rPr>
            </a:br>
            <a:r>
              <a:rPr lang="en-US" b="1" dirty="0" smtClean="0">
                <a:latin typeface="AcadNusx" pitchFamily="2" charset="0"/>
              </a:rPr>
              <a:t/>
            </a:r>
            <a:br>
              <a:rPr lang="en-US" b="1" dirty="0" smtClean="0">
                <a:latin typeface="AcadNusx" pitchFamily="2" charset="0"/>
              </a:rPr>
            </a:br>
            <a:r>
              <a:rPr lang="en-US" b="1" dirty="0" smtClean="0">
                <a:latin typeface="AcadNusx" pitchFamily="2" charset="0"/>
              </a:rPr>
              <a:t/>
            </a:r>
            <a:br>
              <a:rPr lang="en-US" b="1" dirty="0" smtClean="0">
                <a:latin typeface="AcadNusx" pitchFamily="2" charset="0"/>
              </a:rPr>
            </a:br>
            <a:r>
              <a:rPr lang="en-US" b="1" dirty="0" err="1" smtClean="0">
                <a:latin typeface="AcadNusx" pitchFamily="2" charset="0"/>
              </a:rPr>
              <a:t>msoflioSi</a:t>
            </a:r>
            <a:r>
              <a:rPr lang="en-US" b="1" dirty="0" smtClean="0">
                <a:latin typeface="AcadNusx" pitchFamily="2" charset="0"/>
              </a:rPr>
              <a:t> </a:t>
            </a:r>
            <a:r>
              <a:rPr lang="en-US" b="1" dirty="0" err="1" smtClean="0">
                <a:latin typeface="AcadNusx" pitchFamily="2" charset="0"/>
              </a:rPr>
              <a:t>savaraudod</a:t>
            </a:r>
            <a:r>
              <a:rPr lang="en-US" b="1" dirty="0" smtClean="0">
                <a:latin typeface="AcadNusx" pitchFamily="2" charset="0"/>
              </a:rPr>
              <a:t> 5000000000000000000000000000000 </a:t>
            </a:r>
            <a:r>
              <a:rPr lang="ka-GE" b="1" dirty="0" smtClean="0"/>
              <a:t>(5x10</a:t>
            </a:r>
            <a:r>
              <a:rPr lang="ka-GE" b="1" baseline="30000" dirty="0" smtClean="0"/>
              <a:t>30</a:t>
            </a:r>
            <a:r>
              <a:rPr lang="ka-GE" b="1" dirty="0" smtClean="0"/>
              <a:t>) </a:t>
            </a:r>
            <a:r>
              <a:rPr lang="en-US" b="1" dirty="0" smtClean="0">
                <a:latin typeface="AcadNusx" pitchFamily="2" charset="0"/>
              </a:rPr>
              <a:t> </a:t>
            </a:r>
            <a:r>
              <a:rPr lang="en-US" b="1" dirty="0" err="1" smtClean="0">
                <a:latin typeface="AcadNusx" pitchFamily="2" charset="0"/>
              </a:rPr>
              <a:t>baqteriaa</a:t>
            </a:r>
            <a:r>
              <a:rPr lang="en-US" b="1" dirty="0" smtClean="0">
                <a:latin typeface="AcadNusx" pitchFamily="2" charset="0"/>
              </a:rPr>
              <a:t>.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4876800"/>
            <a:ext cx="1295400" cy="14732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AcadNusx" pitchFamily="2" charset="0"/>
              </a:rPr>
              <a:t>baqteria</a:t>
            </a:r>
            <a:r>
              <a:rPr lang="en-US" dirty="0" smtClean="0">
                <a:latin typeface="AcadNusx" pitchFamily="2" charset="0"/>
              </a:rPr>
              <a:t> </a:t>
            </a:r>
            <a:r>
              <a:rPr lang="en-US" dirty="0" err="1" smtClean="0">
                <a:latin typeface="AcadNusx" pitchFamily="2" charset="0"/>
              </a:rPr>
              <a:t>gvxvdeba</a:t>
            </a:r>
            <a:r>
              <a:rPr lang="en-US" dirty="0" smtClean="0">
                <a:latin typeface="AcadNusx" pitchFamily="2" charset="0"/>
              </a:rPr>
              <a:t> </a:t>
            </a:r>
            <a:r>
              <a:rPr lang="en-US" dirty="0" err="1" smtClean="0">
                <a:latin typeface="AcadNusx" pitchFamily="2" charset="0"/>
              </a:rPr>
              <a:t>sxvadasxva</a:t>
            </a:r>
            <a:r>
              <a:rPr lang="en-US" dirty="0" smtClean="0">
                <a:latin typeface="AcadNusx" pitchFamily="2" charset="0"/>
              </a:rPr>
              <a:t> </a:t>
            </a:r>
            <a:r>
              <a:rPr lang="en-US" dirty="0" err="1" smtClean="0">
                <a:latin typeface="AcadNusx" pitchFamily="2" charset="0"/>
              </a:rPr>
              <a:t>formiT</a:t>
            </a:r>
            <a:endParaRPr lang="ru-RU" dirty="0"/>
          </a:p>
        </p:txBody>
      </p:sp>
      <p:pic>
        <p:nvPicPr>
          <p:cNvPr id="6" name="Content Placeholder 5" descr="fig153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4822" y="2286001"/>
            <a:ext cx="3300801" cy="3962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/>
          <p:cNvGraphicFramePr>
            <a:graphicFrameLocks/>
          </p:cNvGraphicFramePr>
          <p:nvPr/>
        </p:nvGraphicFramePr>
        <p:xfrm>
          <a:off x="2133600" y="609600"/>
          <a:ext cx="4953000" cy="466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cadNusx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aerobuli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baqteriebi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moixmaren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Jangbads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anaerobul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baqteriebs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Jangbadi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ar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sWirdebaT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	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bacteria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2590800"/>
            <a:ext cx="4724400" cy="37494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4724400" cy="28194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atin typeface="AcadNusx" pitchFamily="2" charset="0"/>
              </a:rPr>
              <a:t>virusi</a:t>
            </a:r>
            <a:r>
              <a:rPr lang="en-US" sz="3600" b="1" dirty="0" smtClean="0">
                <a:latin typeface="AcadNusx" pitchFamily="2" charset="0"/>
              </a:rPr>
              <a:t> </a:t>
            </a:r>
            <a:r>
              <a:rPr lang="en-US" sz="3600" b="1" dirty="0" err="1" smtClean="0">
                <a:latin typeface="AcadNusx" pitchFamily="2" charset="0"/>
              </a:rPr>
              <a:t>laTinurad</a:t>
            </a:r>
            <a:r>
              <a:rPr lang="en-US" sz="3600" b="1" dirty="0" smtClean="0">
                <a:latin typeface="AcadNusx" pitchFamily="2" charset="0"/>
              </a:rPr>
              <a:t> </a:t>
            </a:r>
            <a:r>
              <a:rPr lang="en-US" sz="3600" b="1" dirty="0" err="1" smtClean="0">
                <a:latin typeface="AcadNusx" pitchFamily="2" charset="0"/>
              </a:rPr>
              <a:t>Sxams</a:t>
            </a:r>
            <a:r>
              <a:rPr lang="en-US" sz="3600" b="1" dirty="0" smtClean="0">
                <a:latin typeface="AcadNusx" pitchFamily="2" charset="0"/>
              </a:rPr>
              <a:t> </a:t>
            </a:r>
            <a:r>
              <a:rPr lang="en-US" sz="3600" b="1" dirty="0" err="1" smtClean="0">
                <a:latin typeface="AcadNusx" pitchFamily="2" charset="0"/>
              </a:rPr>
              <a:t>niSnavs</a:t>
            </a:r>
            <a:endParaRPr lang="ru-RU" sz="3600" b="1" dirty="0"/>
          </a:p>
        </p:txBody>
      </p:sp>
      <p:pic>
        <p:nvPicPr>
          <p:cNvPr id="4" name="Content Placeholder 4" descr="250px-PhageExterior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2624137"/>
            <a:ext cx="3470380" cy="4233863"/>
          </a:xfrm>
          <a:prstGeom prst="ellipse">
            <a:avLst/>
          </a:prstGeom>
          <a:solidFill>
            <a:schemeClr val="tx2">
              <a:alpha val="20000"/>
            </a:schemeClr>
          </a:solidFill>
          <a:ln w="44450" cap="flat" cmpd="sng" algn="ctr">
            <a:noFill/>
            <a:prstDash val="soli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620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mtClean="0">
                <a:latin typeface="AcadNusx" pitchFamily="2" charset="0"/>
              </a:rPr>
              <a:t>virusi </a:t>
            </a:r>
            <a:r>
              <a:rPr lang="en-US" dirty="0" err="1" smtClean="0">
                <a:latin typeface="AcadNusx" pitchFamily="2" charset="0"/>
              </a:rPr>
              <a:t>mxolod</a:t>
            </a:r>
            <a:r>
              <a:rPr lang="en-US" dirty="0" smtClean="0">
                <a:latin typeface="AcadNusx" pitchFamily="2" charset="0"/>
              </a:rPr>
              <a:t> </a:t>
            </a:r>
            <a:r>
              <a:rPr lang="en-US" dirty="0" err="1" smtClean="0">
                <a:latin typeface="AcadNusx" pitchFamily="2" charset="0"/>
              </a:rPr>
              <a:t>maspinZel</a:t>
            </a:r>
            <a:r>
              <a:rPr lang="en-US" dirty="0" smtClean="0">
                <a:latin typeface="AcadNusx" pitchFamily="2" charset="0"/>
              </a:rPr>
              <a:t> </a:t>
            </a:r>
            <a:r>
              <a:rPr lang="en-US" dirty="0" err="1" smtClean="0">
                <a:latin typeface="AcadNusx" pitchFamily="2" charset="0"/>
              </a:rPr>
              <a:t>ujredSi</a:t>
            </a:r>
            <a:r>
              <a:rPr lang="en-US" dirty="0" smtClean="0">
                <a:latin typeface="AcadNusx" pitchFamily="2" charset="0"/>
              </a:rPr>
              <a:t> </a:t>
            </a:r>
            <a:r>
              <a:rPr lang="en-US" dirty="0" err="1" smtClean="0">
                <a:latin typeface="AcadNusx" pitchFamily="2" charset="0"/>
              </a:rPr>
              <a:t>aqtiurdeba</a:t>
            </a:r>
            <a:endParaRPr lang="ru-RU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981200"/>
            <a:ext cx="5305426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ბაქტერიოფაგი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429000" y="2057400"/>
            <a:ext cx="2187129" cy="4339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err="1" smtClean="0">
                <a:latin typeface="AcadNusx" pitchFamily="2" charset="0"/>
              </a:rPr>
              <a:t>baqteriofagi</a:t>
            </a:r>
            <a:endParaRPr lang="ru-RU" sz="5400" dirty="0"/>
          </a:p>
        </p:txBody>
      </p:sp>
      <p:pic>
        <p:nvPicPr>
          <p:cNvPr id="23554" name="Picture 2" descr="http://www.nsf.gov/news/mmg/media/images/virus_t4_still_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667000"/>
            <a:ext cx="4606634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8 0.01066  0.017 0.02131  0.021 0.03463  C 0.025 0.04929  0.027 0.0666  0.029 0.08392  C 0.031 0.10124  0.029 0.11589  0.027 0.13188  C 0.025 0.14653  0.022 0.16252  0.015 0.17584  C 0.009 0.18916  -0.001 0.19981  -0.012 0.20781  C -0.022 0.2158  -0.034 0.22113  -0.046 0.22379  C -0.058 0.22646  -0.07 0.22646  -0.081 0.22379  C -0.093 0.22113  -0.104 0.21447  -0.113 0.20381  C -0.122 0.19449  -0.13 0.1825  -0.134 0.16784  C -0.139 0.15452  -0.141 0.13587  -0.141 0.12122  C -0.142 0.10657  -0.141 0.08925  -0.136 0.0746  C -0.131 0.06128  -0.122 0.05062  -0.11 0.04529  C -0.098 0.0413  -0.086 0.04662  -0.078 0.05595  C -0.071 0.06527  -0.066 0.07993  -0.065 0.09724  C -0.065 0.11456  -0.066 0.13055  -0.071 0.14387  C -0.076 0.15719  -0.075 0.15985  -0.095 0.17717  C -0.113 0.19582  -0.131 0.19049  -0.142 0.19182  C -0.153 0.19182  -0.162 0.18649  -0.173 0.18117  C -0.185 0.17451  -0.195 0.16252  -0.202 0.15186  C -0.209 0.1412  -0.212 0.12788  -0.216 0.10657  C -0.219 0.08525  -0.219 0.0746  -0.219 0.05861  C -0.219 0.04263  -0.219 0.02664  -0.219 0.01066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8 0.01066  -0.017 0.02131  -0.021 0.03463  C -0.025 0.04929  -0.027 0.0666  -0.029 0.08392  C -0.031 0.10124  -0.029 0.11589  -0.027 0.13188  C -0.025 0.14653  -0.022 0.16252  -0.015 0.17584  C -0.009 0.18916  0.001 0.19981  0.012 0.20781  C 0.022 0.2158  0.034 0.22113  0.046 0.22379  C 0.058 0.22646  0.07 0.22646  0.081 0.22379  C 0.093 0.22113  0.104 0.21447  0.113 0.20381  C 0.122 0.19449  0.13 0.1825  0.134 0.16784  C 0.139 0.15452  0.141 0.13587  0.141 0.12122  C 0.142 0.10657  0.141 0.08925  0.136 0.0746  C 0.131 0.06128  0.122 0.05062  0.11 0.04529  C 0.098 0.0413  0.086 0.04662  0.078 0.05595  C 0.071 0.06527  0.066 0.07993  0.065 0.09724  C 0.065 0.11456  0.066 0.13055  0.071 0.14387  C 0.076 0.15719  0.075 0.15985  0.095 0.17717  C 0.113 0.19582  0.131 0.19049  0.142 0.19182  C 0.153 0.19182  0.162 0.18649  0.173 0.18117  C 0.185 0.17451  0.195 0.16252  0.202 0.15186  C 0.209 0.1412  0.212 0.12788  0.216 0.10657  C 0.219 0.08525  0.219 0.0746  0.219 0.05861  C 0.219 0.04263  0.219 0.02664  0.219 0.01066  E" pathEditMode="relative" ptsTypes="">
                                      <p:cBhvr>
                                        <p:cTn id="10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80010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AcadNusx" pitchFamily="2" charset="0"/>
              </a:rPr>
              <a:t>baqteriofagi</a:t>
            </a:r>
            <a:r>
              <a:rPr lang="en-US" dirty="0" smtClean="0">
                <a:latin typeface="AcadNusx" pitchFamily="2" charset="0"/>
              </a:rPr>
              <a:t> </a:t>
            </a:r>
            <a:r>
              <a:rPr lang="en-US" dirty="0" err="1" smtClean="0">
                <a:latin typeface="AcadNusx" pitchFamily="2" charset="0"/>
              </a:rPr>
              <a:t>maspinZel</a:t>
            </a:r>
            <a:r>
              <a:rPr lang="en-US" dirty="0" smtClean="0">
                <a:latin typeface="AcadNusx" pitchFamily="2" charset="0"/>
              </a:rPr>
              <a:t> </a:t>
            </a:r>
            <a:r>
              <a:rPr lang="en-US" dirty="0" err="1" smtClean="0">
                <a:latin typeface="AcadNusx" pitchFamily="2" charset="0"/>
              </a:rPr>
              <a:t>ujredad</a:t>
            </a:r>
            <a:r>
              <a:rPr lang="en-US" dirty="0" smtClean="0">
                <a:latin typeface="AcadNusx" pitchFamily="2" charset="0"/>
              </a:rPr>
              <a:t> </a:t>
            </a:r>
            <a:r>
              <a:rPr lang="en-US" dirty="0" err="1" smtClean="0">
                <a:latin typeface="AcadNusx" pitchFamily="2" charset="0"/>
              </a:rPr>
              <a:t>baqterias</a:t>
            </a:r>
            <a:r>
              <a:rPr lang="en-US" dirty="0" smtClean="0">
                <a:latin typeface="AcadNusx" pitchFamily="2" charset="0"/>
              </a:rPr>
              <a:t> </a:t>
            </a:r>
            <a:r>
              <a:rPr lang="en-US" dirty="0" err="1" smtClean="0">
                <a:latin typeface="AcadNusx" pitchFamily="2" charset="0"/>
              </a:rPr>
              <a:t>iyenebs</a:t>
            </a:r>
            <a:endParaRPr lang="ru-RU" dirty="0"/>
          </a:p>
        </p:txBody>
      </p:sp>
      <p:pic>
        <p:nvPicPr>
          <p:cNvPr id="56322" name="Picture 2" descr="http://www.biyolojiegitim.yyu.edu.tr/k/baktrfjm/images/bacteriophage_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981200"/>
            <a:ext cx="4588669" cy="45886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err="1" smtClean="0">
                <a:latin typeface="AcadNusx" pitchFamily="2" charset="0"/>
              </a:rPr>
              <a:t>arsebobs</a:t>
            </a:r>
            <a:r>
              <a:rPr lang="en-US" sz="3600" dirty="0" smtClean="0">
                <a:latin typeface="AcadNusx" pitchFamily="2" charset="0"/>
              </a:rPr>
              <a:t> </a:t>
            </a:r>
            <a:r>
              <a:rPr lang="en-US" sz="3600" dirty="0" err="1" smtClean="0">
                <a:latin typeface="AcadNusx" pitchFamily="2" charset="0"/>
              </a:rPr>
              <a:t>sasargeblo</a:t>
            </a:r>
            <a:r>
              <a:rPr lang="en-US" sz="3600" dirty="0" smtClean="0">
                <a:latin typeface="AcadNusx" pitchFamily="2" charset="0"/>
              </a:rPr>
              <a:t> </a:t>
            </a:r>
            <a:r>
              <a:rPr lang="en-US" sz="3600" dirty="0" err="1" smtClean="0">
                <a:latin typeface="AcadNusx" pitchFamily="2" charset="0"/>
              </a:rPr>
              <a:t>da</a:t>
            </a:r>
            <a:r>
              <a:rPr lang="en-US" sz="3600" dirty="0" smtClean="0">
                <a:latin typeface="AcadNusx" pitchFamily="2" charset="0"/>
              </a:rPr>
              <a:t> </a:t>
            </a:r>
            <a:r>
              <a:rPr lang="en-US" sz="3600" dirty="0" err="1" smtClean="0">
                <a:latin typeface="AcadNusx" pitchFamily="2" charset="0"/>
              </a:rPr>
              <a:t>mavne</a:t>
            </a:r>
            <a:r>
              <a:rPr lang="en-US" sz="3600" dirty="0" smtClean="0">
                <a:latin typeface="AcadNusx" pitchFamily="2" charset="0"/>
              </a:rPr>
              <a:t> </a:t>
            </a:r>
            <a:r>
              <a:rPr lang="en-US" sz="3600" dirty="0" err="1" smtClean="0">
                <a:latin typeface="AcadNusx" pitchFamily="2" charset="0"/>
              </a:rPr>
              <a:t>baqteriebi</a:t>
            </a:r>
            <a:endParaRPr lang="ru-RU" sz="3600" dirty="0"/>
          </a:p>
        </p:txBody>
      </p:sp>
      <p:pic>
        <p:nvPicPr>
          <p:cNvPr id="22530" name="Picture 2" descr="(as I have a germ diplom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38400"/>
            <a:ext cx="3291840" cy="2743200"/>
          </a:xfrm>
          <a:prstGeom prst="rect">
            <a:avLst/>
          </a:prstGeom>
          <a:noFill/>
        </p:spPr>
      </p:pic>
      <p:pic>
        <p:nvPicPr>
          <p:cNvPr id="22532" name="Picture 4" descr="cartoon-virus-germ-bacteria-thumb3234482.jpg (300×254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438400"/>
            <a:ext cx="2857500" cy="2419351"/>
          </a:xfrm>
          <a:prstGeom prst="rect">
            <a:avLst/>
          </a:prstGeom>
          <a:noFill/>
        </p:spPr>
      </p:pic>
      <p:pic>
        <p:nvPicPr>
          <p:cNvPr id="22536" name="Picture 8" descr="cartoon+germ.jpg (190×190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4267200"/>
            <a:ext cx="1809750" cy="1809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321" y="1777284"/>
            <a:ext cx="7086600" cy="14700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500" dirty="0" err="1" smtClean="0">
                <a:latin typeface="AcadNusx" pitchFamily="2" charset="0"/>
              </a:rPr>
              <a:t>cxovelTa</a:t>
            </a:r>
            <a:r>
              <a:rPr lang="en-US" sz="4500" dirty="0" smtClean="0">
                <a:latin typeface="AcadNusx" pitchFamily="2" charset="0"/>
              </a:rPr>
              <a:t> </a:t>
            </a:r>
            <a:r>
              <a:rPr lang="en-US" sz="4500" dirty="0" err="1" smtClean="0">
                <a:latin typeface="AcadNusx" pitchFamily="2" charset="0"/>
              </a:rPr>
              <a:t>daavadebis</a:t>
            </a:r>
            <a:r>
              <a:rPr lang="en-US" sz="4500" dirty="0" smtClean="0">
                <a:latin typeface="AcadNusx" pitchFamily="2" charset="0"/>
              </a:rPr>
              <a:t> </a:t>
            </a:r>
            <a:r>
              <a:rPr lang="en-US" sz="4500" dirty="0" err="1" smtClean="0">
                <a:latin typeface="AcadNusx" pitchFamily="2" charset="0"/>
              </a:rPr>
              <a:t>gamomwvevi</a:t>
            </a:r>
            <a:r>
              <a:rPr lang="en-US" sz="4500" dirty="0" smtClean="0">
                <a:latin typeface="AcadNusx" pitchFamily="2" charset="0"/>
              </a:rPr>
              <a:t> </a:t>
            </a:r>
            <a:r>
              <a:rPr lang="en-US" sz="4500" dirty="0" err="1" smtClean="0">
                <a:latin typeface="AcadNusx" pitchFamily="2" charset="0"/>
              </a:rPr>
              <a:t>baqteriebi</a:t>
            </a:r>
            <a:endParaRPr lang="en-US" sz="4500" dirty="0">
              <a:latin typeface="AcadNusx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3886200"/>
            <a:ext cx="4572000" cy="23622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AcadNusx" pitchFamily="2" charset="0"/>
              </a:rPr>
              <a:t>jilexi</a:t>
            </a:r>
            <a:r>
              <a:rPr lang="en-US" sz="3200" dirty="0" smtClean="0">
                <a:latin typeface="AcadNusx" pitchFamily="2" charset="0"/>
              </a:rPr>
              <a:t>, </a:t>
            </a:r>
            <a:r>
              <a:rPr lang="en-US" sz="3200" dirty="0" err="1" smtClean="0">
                <a:latin typeface="AcadNusx" pitchFamily="2" charset="0"/>
              </a:rPr>
              <a:t>brucelozi</a:t>
            </a:r>
            <a:r>
              <a:rPr lang="en-US" sz="3200" dirty="0" smtClean="0">
                <a:latin typeface="AcadNusx" pitchFamily="2" charset="0"/>
              </a:rPr>
              <a:t>, </a:t>
            </a:r>
            <a:r>
              <a:rPr lang="en-US" sz="3200" dirty="0" err="1" smtClean="0">
                <a:latin typeface="AcadNusx" pitchFamily="2" charset="0"/>
              </a:rPr>
              <a:t>sodoku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0"/>
            <a:ext cx="6629400" cy="1143000"/>
          </a:xfrm>
        </p:spPr>
        <p:txBody>
          <a:bodyPr>
            <a:noAutofit/>
          </a:bodyPr>
          <a:lstStyle/>
          <a:p>
            <a:pPr algn="ctr"/>
            <a:r>
              <a:rPr lang="en-US" sz="4500" dirty="0" err="1" smtClean="0">
                <a:latin typeface="AcadNusx" pitchFamily="2" charset="0"/>
              </a:rPr>
              <a:t>cimbiris</a:t>
            </a:r>
            <a:r>
              <a:rPr lang="en-US" sz="4500" dirty="0" smtClean="0">
                <a:latin typeface="AcadNusx" pitchFamily="2" charset="0"/>
              </a:rPr>
              <a:t> </a:t>
            </a:r>
            <a:r>
              <a:rPr lang="en-US" sz="4500" dirty="0" err="1" smtClean="0">
                <a:latin typeface="AcadNusx" pitchFamily="2" charset="0"/>
              </a:rPr>
              <a:t>wyluli</a:t>
            </a:r>
            <a:r>
              <a:rPr lang="en-US" sz="4500" dirty="0" smtClean="0">
                <a:latin typeface="AcadNusx" pitchFamily="2" charset="0"/>
              </a:rPr>
              <a:t> (</a:t>
            </a:r>
            <a:r>
              <a:rPr lang="en-US" sz="4500" dirty="0" err="1" smtClean="0">
                <a:latin typeface="AcadNusx" pitchFamily="2" charset="0"/>
              </a:rPr>
              <a:t>jilexi</a:t>
            </a:r>
            <a:r>
              <a:rPr lang="en-US" sz="4500" dirty="0" smtClean="0">
                <a:latin typeface="AcadNusx" pitchFamily="2" charset="0"/>
              </a:rPr>
              <a:t>)</a:t>
            </a:r>
            <a:endParaRPr lang="en-US" sz="4500" dirty="0">
              <a:latin typeface="AcadNusx" pitchFamily="2" charset="0"/>
            </a:endParaRPr>
          </a:p>
        </p:txBody>
      </p:sp>
      <p:pic>
        <p:nvPicPr>
          <p:cNvPr id="4" name="Content Placeholder 3" descr="cholera-bacter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6950" y="2514600"/>
            <a:ext cx="4991100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6294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smtClean="0">
                <a:latin typeface="AcadNusx" pitchFamily="2" charset="0"/>
              </a:rPr>
              <a:t>Ddaavadebis gamomwvevia</a:t>
            </a:r>
            <a:endParaRPr lang="en-US" sz="3600">
              <a:latin typeface="AcadNusx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57400"/>
            <a:ext cx="1905000" cy="838200"/>
          </a:xfrm>
        </p:spPr>
        <p:txBody>
          <a:bodyPr>
            <a:noAutofit/>
          </a:bodyPr>
          <a:lstStyle/>
          <a:p>
            <a:r>
              <a:rPr lang="en-US" sz="2400" smtClean="0">
                <a:latin typeface="AcadNusx" pitchFamily="2" charset="0"/>
              </a:rPr>
              <a:t>wvrilfexa pirutyvi</a:t>
            </a:r>
            <a:endParaRPr lang="en-US" sz="2400">
              <a:latin typeface="AcadNusx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905000"/>
            <a:ext cx="2438400" cy="914400"/>
          </a:xfrm>
        </p:spPr>
        <p:txBody>
          <a:bodyPr>
            <a:noAutofit/>
          </a:bodyPr>
          <a:lstStyle/>
          <a:p>
            <a:r>
              <a:rPr lang="en-US" sz="2400" smtClean="0">
                <a:latin typeface="AcadNusx" pitchFamily="2" charset="0"/>
              </a:rPr>
              <a:t>Mmsxvilfexa pirutyvi</a:t>
            </a:r>
            <a:endParaRPr lang="en-US" sz="2400">
              <a:latin typeface="AcadNusx" pitchFamily="2" charset="0"/>
            </a:endParaRPr>
          </a:p>
        </p:txBody>
      </p:sp>
      <p:pic>
        <p:nvPicPr>
          <p:cNvPr id="14" name="Content Placeholder 13" descr="pigs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3200400" y="4215954"/>
            <a:ext cx="2667000" cy="2086867"/>
          </a:xfrm>
        </p:spPr>
      </p:pic>
      <p:sp>
        <p:nvSpPr>
          <p:cNvPr id="9" name="Text Placeholder 4"/>
          <p:cNvSpPr txBox="1">
            <a:spLocks/>
          </p:cNvSpPr>
          <p:nvPr/>
        </p:nvSpPr>
        <p:spPr>
          <a:xfrm>
            <a:off x="3276600" y="2743200"/>
            <a:ext cx="2438400" cy="914400"/>
          </a:xfrm>
          <a:prstGeom prst="rect">
            <a:avLst/>
          </a:prstGeom>
          <a:noFill/>
          <a:ln w="44450" cap="flat" cmpd="sng" algn="ctr">
            <a:noFill/>
            <a:prstDash val="solid"/>
          </a:ln>
          <a:effectLst/>
        </p:spPr>
        <p:txBody>
          <a:bodyPr vert="horz" lIns="45720" tIns="45720" rIns="45720" bIns="45720" rtlCol="0" anchor="ctr" anchorCtr="0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Nusx" pitchFamily="2" charset="0"/>
                <a:ea typeface="+mn-ea"/>
                <a:cs typeface="+mn-cs"/>
              </a:rPr>
              <a:t>Rorebi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cadNusx" pitchFamily="2" charset="0"/>
              <a:ea typeface="+mn-ea"/>
              <a:cs typeface="+mn-cs"/>
            </a:endParaRPr>
          </a:p>
        </p:txBody>
      </p:sp>
      <p:sp>
        <p:nvSpPr>
          <p:cNvPr id="10" name="Down Arrow 9"/>
          <p:cNvSpPr/>
          <p:nvPr/>
        </p:nvSpPr>
        <p:spPr>
          <a:xfrm rot="2205018">
            <a:off x="2689637" y="1287668"/>
            <a:ext cx="762000" cy="8382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9114208">
            <a:off x="5592181" y="1290235"/>
            <a:ext cx="762000" cy="8382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4142553" y="1600200"/>
            <a:ext cx="762000" cy="8382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16" name="Content Placeholder 13" descr="pi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8675" y="2971800"/>
            <a:ext cx="2624449" cy="2086867"/>
          </a:xfrm>
          <a:prstGeom prst="ellipse">
            <a:avLst/>
          </a:prstGeom>
          <a:solidFill>
            <a:schemeClr val="tx2">
              <a:alpha val="20000"/>
            </a:schemeClr>
          </a:solidFill>
          <a:ln w="44450" cap="flat" cmpd="sng" algn="ctr">
            <a:noFill/>
            <a:prstDash val="solid"/>
          </a:ln>
          <a:effectLst/>
        </p:spPr>
      </p:pic>
      <p:pic>
        <p:nvPicPr>
          <p:cNvPr id="13" name="Content Placeholder 12" descr="stock-vector-sheep-and-goat-from-all-over-the-world-314475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124200"/>
            <a:ext cx="2590800" cy="2619587"/>
          </a:xfrm>
          <a:prstGeom prst="ellipse">
            <a:avLst/>
          </a:prstGeom>
          <a:solidFill>
            <a:schemeClr val="tx2">
              <a:alpha val="20000"/>
            </a:schemeClr>
          </a:solidFill>
          <a:ln w="44450" cap="flat" cmpd="sng" algn="ctr">
            <a:noFill/>
            <a:prstDash val="soli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squamous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3352800"/>
            <a:ext cx="3505200" cy="2781906"/>
          </a:xfrm>
        </p:spPr>
      </p:pic>
      <p:pic>
        <p:nvPicPr>
          <p:cNvPr id="13" name="Content Placeholder 12" descr="asthma_0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86276" y="2133600"/>
            <a:ext cx="3810000" cy="3048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43400" y="5943600"/>
            <a:ext cx="2590800" cy="838200"/>
          </a:xfrm>
        </p:spPr>
        <p:txBody>
          <a:bodyPr>
            <a:normAutofit/>
          </a:bodyPr>
          <a:lstStyle/>
          <a:p>
            <a:pPr algn="ctr"/>
            <a:r>
              <a:rPr lang="en-US" sz="2000" smtClean="0">
                <a:latin typeface="AcadNusx" pitchFamily="2" charset="0"/>
              </a:rPr>
              <a:t>sasunqi gzebiT</a:t>
            </a:r>
            <a:endParaRPr lang="en-US" sz="2000">
              <a:latin typeface="AcadNusx" pitchFamily="2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981200" y="4572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20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Nusx" pitchFamily="2" charset="0"/>
                <a:ea typeface="+mj-ea"/>
                <a:cs typeface="+mj-cs"/>
              </a:rPr>
              <a:t>Bbaqteria adamianis organizmSi xvdeba:</a:t>
            </a:r>
            <a:endParaRPr kumimoji="0" lang="en-US" sz="4000" b="0" i="0" u="none" strike="noStrike" kern="1200" cap="none" spc="20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cadNusx" pitchFamily="2" charset="0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228600" y="2057400"/>
            <a:ext cx="3581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20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Nusx" pitchFamily="2" charset="0"/>
                <a:ea typeface="+mj-ea"/>
                <a:cs typeface="+mj-cs"/>
              </a:rPr>
              <a:t>Ddazianebuli kanidan</a:t>
            </a:r>
            <a:endParaRPr kumimoji="0" lang="en-US" sz="2000" b="0" i="0" u="none" strike="noStrike" kern="1200" cap="none" spc="20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cadNusx" pitchFamily="2" charset="0"/>
              <a:ea typeface="+mj-ea"/>
              <a:cs typeface="+mj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5067300" y="56007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1066800" y="28194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0"/>
            <a:ext cx="6629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AcadNusx" pitchFamily="2" charset="0"/>
              </a:rPr>
              <a:t>Ddaavadeba</a:t>
            </a:r>
            <a:r>
              <a:rPr lang="en-US" dirty="0" smtClean="0">
                <a:latin typeface="AcadNusx" pitchFamily="2" charset="0"/>
              </a:rPr>
              <a:t> </a:t>
            </a:r>
            <a:r>
              <a:rPr lang="en-US" dirty="0" err="1" smtClean="0">
                <a:latin typeface="AcadNusx" pitchFamily="2" charset="0"/>
              </a:rPr>
              <a:t>sisxlmwovel</a:t>
            </a:r>
            <a:r>
              <a:rPr lang="en-US" dirty="0" smtClean="0">
                <a:latin typeface="AcadNusx" pitchFamily="2" charset="0"/>
              </a:rPr>
              <a:t> </a:t>
            </a:r>
            <a:r>
              <a:rPr lang="en-US" dirty="0" err="1" smtClean="0">
                <a:latin typeface="AcadNusx" pitchFamily="2" charset="0"/>
              </a:rPr>
              <a:t>mwerebsac</a:t>
            </a:r>
            <a:r>
              <a:rPr lang="en-US" dirty="0" smtClean="0">
                <a:latin typeface="AcadNusx" pitchFamily="2" charset="0"/>
              </a:rPr>
              <a:t> </a:t>
            </a:r>
            <a:r>
              <a:rPr lang="en-US" dirty="0" err="1" smtClean="0">
                <a:latin typeface="AcadNusx" pitchFamily="2" charset="0"/>
              </a:rPr>
              <a:t>gadaaqvT</a:t>
            </a:r>
            <a:r>
              <a:rPr lang="en-US" dirty="0" smtClean="0">
                <a:latin typeface="AcadNusx" pitchFamily="2" charset="0"/>
              </a:rPr>
              <a:t> </a:t>
            </a:r>
            <a:endParaRPr lang="en-US" dirty="0">
              <a:latin typeface="AcadNusx" pitchFamily="2" charset="0"/>
            </a:endParaRPr>
          </a:p>
        </p:txBody>
      </p:sp>
      <p:pic>
        <p:nvPicPr>
          <p:cNvPr id="4" name="Content Placeholder 3" descr="mosquito6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2362200"/>
            <a:ext cx="4457700" cy="3488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0"/>
            <a:ext cx="3276600" cy="1828800"/>
          </a:xfrm>
        </p:spPr>
        <p:txBody>
          <a:bodyPr/>
          <a:lstStyle/>
          <a:p>
            <a:r>
              <a:rPr lang="en-US" sz="3600" smtClean="0">
                <a:latin typeface="AcadNusx" pitchFamily="2" charset="0"/>
              </a:rPr>
              <a:t>ziandeba Sinagani organoebic</a:t>
            </a:r>
            <a:endParaRPr lang="en-US" sz="3600">
              <a:latin typeface="AcadNusx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200" y="4572000"/>
            <a:ext cx="3200400" cy="1524000"/>
          </a:xfrm>
        </p:spPr>
        <p:txBody>
          <a:bodyPr>
            <a:noAutofit/>
          </a:bodyPr>
          <a:lstStyle/>
          <a:p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elenTa,  RviZli, Tirkmeli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Nusx" pitchFamily="2" charset="0"/>
            </a:endParaRPr>
          </a:p>
        </p:txBody>
      </p:sp>
      <p:pic>
        <p:nvPicPr>
          <p:cNvPr id="10" name="Picture Placeholder 9" descr="kidney_failure_stone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170" r="6170"/>
          <a:stretch>
            <a:fillRect/>
          </a:stretch>
        </p:blipFill>
        <p:spPr/>
      </p:pic>
      <p:pic>
        <p:nvPicPr>
          <p:cNvPr id="8" name="Picture Placeholder 7" descr="Liver.jpg"/>
          <p:cNvPicPr>
            <a:picLocks noGrp="1" noChangeAspect="1"/>
          </p:cNvPicPr>
          <p:nvPr>
            <p:ph type="pic" idx="13"/>
          </p:nvPr>
        </p:nvPicPr>
        <p:blipFill>
          <a:blip r:embed="rId3" cstate="print"/>
          <a:srcRect t="2815" b="2815"/>
          <a:stretch>
            <a:fillRect/>
          </a:stretch>
        </p:blipFill>
        <p:spPr>
          <a:xfrm>
            <a:off x="3810000" y="2362200"/>
            <a:ext cx="2514600" cy="2514600"/>
          </a:xfrm>
        </p:spPr>
      </p:pic>
      <p:pic>
        <p:nvPicPr>
          <p:cNvPr id="7" name="Picture Placeholder 6" descr="human-spleen.jpg"/>
          <p:cNvPicPr>
            <a:picLocks noGrp="1" noChangeAspect="1"/>
          </p:cNvPicPr>
          <p:nvPr>
            <p:ph type="pic" idx="14"/>
          </p:nvPr>
        </p:nvPicPr>
        <p:blipFill>
          <a:blip r:embed="rId4" cstate="print"/>
          <a:srcRect l="17391" r="1739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dirty="0" err="1" smtClean="0">
                <a:latin typeface="AcadNusx" pitchFamily="2" charset="0"/>
              </a:rPr>
              <a:t>brucelozi</a:t>
            </a:r>
            <a:endParaRPr lang="en-US" sz="5000" dirty="0">
              <a:latin typeface="AcadNusx" pitchFamily="2" charset="0"/>
            </a:endParaRPr>
          </a:p>
        </p:txBody>
      </p:sp>
      <p:pic>
        <p:nvPicPr>
          <p:cNvPr id="4" name="Content Placeholder 3" descr="brucelo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2209800"/>
            <a:ext cx="5749290" cy="359330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66294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smtClean="0">
                <a:latin typeface="AcadNusx" pitchFamily="2" charset="0"/>
              </a:rPr>
              <a:t>Ggadamcemia:</a:t>
            </a:r>
            <a:endParaRPr lang="en-US" sz="3600">
              <a:latin typeface="AcadNusx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1828800"/>
            <a:ext cx="1295400" cy="1371600"/>
          </a:xfrm>
        </p:spPr>
        <p:txBody>
          <a:bodyPr>
            <a:normAutofit/>
          </a:bodyPr>
          <a:lstStyle/>
          <a:p>
            <a:r>
              <a:rPr lang="en-US" sz="2400" smtClean="0">
                <a:latin typeface="AcadNusx" pitchFamily="2" charset="0"/>
              </a:rPr>
              <a:t>cxvari</a:t>
            </a:r>
            <a:endParaRPr lang="en-US" sz="2400">
              <a:latin typeface="AcadNusx" pitchFamily="2" charset="0"/>
            </a:endParaRPr>
          </a:p>
        </p:txBody>
      </p:sp>
      <p:pic>
        <p:nvPicPr>
          <p:cNvPr id="13" name="Content Placeholder 12" descr="goa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366837"/>
            <a:ext cx="2514600" cy="199072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8600" y="2209800"/>
            <a:ext cx="1219200" cy="1143000"/>
          </a:xfrm>
        </p:spPr>
        <p:txBody>
          <a:bodyPr>
            <a:normAutofit/>
          </a:bodyPr>
          <a:lstStyle/>
          <a:p>
            <a:r>
              <a:rPr lang="en-US" sz="2400" smtClean="0">
                <a:latin typeface="AcadNusx" pitchFamily="2" charset="0"/>
              </a:rPr>
              <a:t>Txa</a:t>
            </a:r>
            <a:endParaRPr lang="en-US" sz="2400">
              <a:latin typeface="AcadNusx" pitchFamily="2" charset="0"/>
            </a:endParaRPr>
          </a:p>
        </p:txBody>
      </p:sp>
      <p:pic>
        <p:nvPicPr>
          <p:cNvPr id="14" name="Content Placeholder 13" descr="sheep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477044" y="1219200"/>
            <a:ext cx="1752512" cy="2517775"/>
          </a:xfr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2895600" y="4648200"/>
            <a:ext cx="1295400" cy="1295400"/>
          </a:xfrm>
          <a:prstGeom prst="rect">
            <a:avLst/>
          </a:prstGeom>
          <a:noFill/>
          <a:ln w="44450" cap="flat" cmpd="sng" algn="ctr">
            <a:noFill/>
            <a:prstDash val="solid"/>
          </a:ln>
          <a:effectLst/>
        </p:spPr>
        <p:txBody>
          <a:bodyPr vert="horz" lIns="45720" tIns="45720" rIns="45720" bIns="45720" rtlCol="0" anchor="ctr" anchorCtr="0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Nusx" pitchFamily="2" charset="0"/>
              </a:rPr>
              <a:t>xari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cadNusx" pitchFamily="2" charset="0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7010400" y="4038600"/>
            <a:ext cx="1219200" cy="1066800"/>
          </a:xfrm>
          <a:prstGeom prst="rect">
            <a:avLst/>
          </a:prstGeom>
          <a:noFill/>
          <a:ln w="44450" cap="flat" cmpd="sng" algn="ctr">
            <a:noFill/>
            <a:prstDash val="solid"/>
          </a:ln>
          <a:effectLst/>
        </p:spPr>
        <p:txBody>
          <a:bodyPr vert="horz" lIns="45720" tIns="45720" rIns="45720" bIns="45720" rtlCol="0" anchor="ctr" anchorCtr="0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Nusx" pitchFamily="2" charset="0"/>
              </a:rPr>
              <a:t>Rori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cadNusx" pitchFamily="2" charset="0"/>
            </a:endParaRPr>
          </a:p>
        </p:txBody>
      </p:sp>
      <p:pic>
        <p:nvPicPr>
          <p:cNvPr id="15" name="Content Placeholder 12" descr="go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271962"/>
            <a:ext cx="2514600" cy="1676400"/>
          </a:xfrm>
          <a:prstGeom prst="ellipse">
            <a:avLst/>
          </a:prstGeom>
          <a:solidFill>
            <a:schemeClr val="tx2">
              <a:alpha val="20000"/>
            </a:schemeClr>
          </a:solidFill>
          <a:ln w="44450" cap="flat" cmpd="sng" algn="ctr">
            <a:noFill/>
            <a:prstDash val="solid"/>
          </a:ln>
          <a:effectLst/>
        </p:spPr>
      </p:pic>
      <p:pic>
        <p:nvPicPr>
          <p:cNvPr id="16" name="Content Placeholder 12" descr="goa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1000" y="3863601"/>
            <a:ext cx="2514600" cy="1883522"/>
          </a:xfrm>
          <a:prstGeom prst="ellipse">
            <a:avLst/>
          </a:prstGeom>
          <a:solidFill>
            <a:schemeClr val="tx2">
              <a:alpha val="20000"/>
            </a:schemeClr>
          </a:solidFill>
          <a:ln w="44450" cap="flat" cmpd="sng" algn="ctr">
            <a:noFill/>
            <a:prstDash val="soli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Wild Animals Larg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828800"/>
            <a:ext cx="4225772" cy="42672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6096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cadNusx" pitchFamily="2" charset="0"/>
              </a:rPr>
              <a:t>cxovelTa</a:t>
            </a:r>
            <a:r>
              <a:rPr lang="en-US" dirty="0" smtClean="0">
                <a:latin typeface="AcadNusx" pitchFamily="2" charset="0"/>
              </a:rPr>
              <a:t> </a:t>
            </a:r>
            <a:r>
              <a:rPr lang="en-US" dirty="0" err="1" smtClean="0">
                <a:latin typeface="AcadNusx" pitchFamily="2" charset="0"/>
              </a:rPr>
              <a:t>samefod</a:t>
            </a:r>
            <a:r>
              <a:rPr lang="en-US" dirty="0" smtClean="0">
                <a:latin typeface="AcadNusx" pitchFamily="2" charset="0"/>
              </a:rPr>
              <a:t>,</a:t>
            </a:r>
            <a:br>
              <a:rPr lang="en-US" dirty="0" smtClean="0">
                <a:latin typeface="AcadNusx" pitchFamily="2" charset="0"/>
              </a:rPr>
            </a:br>
            <a:r>
              <a:rPr lang="en-US" dirty="0" smtClean="0">
                <a:latin typeface="AcadNusx" pitchFamily="2" charset="0"/>
              </a:rPr>
              <a:t>                </a:t>
            </a:r>
            <a:r>
              <a:rPr lang="en-US" dirty="0" err="1" smtClean="0">
                <a:latin typeface="AcadNusx" pitchFamily="2" charset="0"/>
              </a:rPr>
              <a:t>mcenareTa</a:t>
            </a:r>
            <a:r>
              <a:rPr lang="en-US" dirty="0" smtClean="0">
                <a:latin typeface="AcadNusx" pitchFamily="2" charset="0"/>
              </a:rPr>
              <a:t> </a:t>
            </a:r>
            <a:r>
              <a:rPr lang="en-US" dirty="0" err="1" smtClean="0">
                <a:latin typeface="AcadNusx" pitchFamily="2" charset="0"/>
              </a:rPr>
              <a:t>samefod</a:t>
            </a:r>
            <a:endParaRPr lang="ru-RU" dirty="0"/>
          </a:p>
        </p:txBody>
      </p:sp>
      <p:pic>
        <p:nvPicPr>
          <p:cNvPr id="8" name="Content Placeholder 7" descr="Untitled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981200"/>
            <a:ext cx="2912919" cy="41901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3657600" cy="2438400"/>
          </a:xfrm>
        </p:spPr>
        <p:txBody>
          <a:bodyPr/>
          <a:lstStyle/>
          <a:p>
            <a:r>
              <a:rPr lang="en-US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adamianis daavadeba sakvebiT xdeba:</a:t>
            </a:r>
            <a:endParaRPr lang="en-US"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Nusx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81000" y="4267200"/>
            <a:ext cx="3657600" cy="2133600"/>
          </a:xfrm>
        </p:spPr>
        <p:txBody>
          <a:bodyPr>
            <a:noAutofit/>
          </a:bodyPr>
          <a:lstStyle/>
          <a:p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cudad moxarSuli an Semwvari xorcis, umi rZis an misgan damzadebuli nawarmis gamoyenebiT</a:t>
            </a: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Nusx" pitchFamily="2" charset="0"/>
            </a:endParaRPr>
          </a:p>
        </p:txBody>
      </p:sp>
      <p:pic>
        <p:nvPicPr>
          <p:cNvPr id="7" name="Picture Placeholder 6" descr="dairy_product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667" r="16667"/>
          <a:stretch>
            <a:fillRect/>
          </a:stretch>
        </p:blipFill>
        <p:spPr/>
      </p:pic>
      <p:pic>
        <p:nvPicPr>
          <p:cNvPr id="6" name="Picture Placeholder 5" descr="meat.jpg"/>
          <p:cNvPicPr>
            <a:picLocks noGrp="1" noChangeAspect="1"/>
          </p:cNvPicPr>
          <p:nvPr>
            <p:ph type="pic" idx="13"/>
          </p:nvPr>
        </p:nvPicPr>
        <p:blipFill>
          <a:blip r:embed="rId3" cstate="print"/>
          <a:srcRect l="15197" r="1519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981200"/>
            <a:ext cx="3429000" cy="639762"/>
          </a:xfrm>
        </p:spPr>
        <p:txBody>
          <a:bodyPr>
            <a:normAutofit/>
          </a:bodyPr>
          <a:lstStyle/>
          <a:p>
            <a:r>
              <a:rPr lang="en-US" sz="2400" smtClean="0">
                <a:latin typeface="AcadNusx" pitchFamily="2" charset="0"/>
              </a:rPr>
              <a:t>cxovelis</a:t>
            </a:r>
            <a:endParaRPr lang="en-US" sz="2400">
              <a:latin typeface="AcadNusx" pitchFamily="2" charset="0"/>
            </a:endParaRPr>
          </a:p>
        </p:txBody>
      </p:sp>
      <p:pic>
        <p:nvPicPr>
          <p:cNvPr id="8" name="Content Placeholder 7" descr="8837485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8455" y="2895600"/>
            <a:ext cx="3681545" cy="27630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981200"/>
            <a:ext cx="3429000" cy="639762"/>
          </a:xfrm>
        </p:spPr>
        <p:txBody>
          <a:bodyPr>
            <a:normAutofit/>
          </a:bodyPr>
          <a:lstStyle/>
          <a:p>
            <a:r>
              <a:rPr lang="en-US" sz="2400" smtClean="0">
                <a:latin typeface="AcadNusx" pitchFamily="2" charset="0"/>
              </a:rPr>
              <a:t>adamianis</a:t>
            </a:r>
            <a:endParaRPr lang="en-US" sz="2400">
              <a:latin typeface="AcadNusx" pitchFamily="2" charset="0"/>
            </a:endParaRPr>
          </a:p>
        </p:txBody>
      </p:sp>
      <p:pic>
        <p:nvPicPr>
          <p:cNvPr id="9" name="Content Placeholder 8" descr="4309055-doctor-inoculate-child-vaccination-of-syringe-isolated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14800" y="2971801"/>
            <a:ext cx="3912884" cy="2514028"/>
          </a:xfrm>
        </p:spPr>
      </p:pic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1905000" y="381000"/>
            <a:ext cx="66294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3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profilaktikis mizniT tardeba brucelozis sawinaaRmdego vaqcinacia</a:t>
            </a:r>
            <a:endParaRPr kumimoji="0" lang="en-US" sz="3400" b="0" i="0" u="none" strike="noStrike" kern="1200" cap="none" spc="20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cadNusx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1219200" y="1066800"/>
          <a:ext cx="5943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6294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smtClean="0">
                <a:latin typeface="AcadNusx" pitchFamily="2" charset="0"/>
              </a:rPr>
              <a:t>infeqciis matarebelia:</a:t>
            </a:r>
            <a:endParaRPr lang="en-US" sz="3200">
              <a:latin typeface="AcadNusx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quamous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819400" y="2819400"/>
            <a:ext cx="3733800" cy="287215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6629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AcadNusx" pitchFamily="2" charset="0"/>
              </a:rPr>
              <a:t>nakbeni</a:t>
            </a:r>
            <a:r>
              <a:rPr lang="en-US" dirty="0" smtClean="0">
                <a:latin typeface="AcadNusx" pitchFamily="2" charset="0"/>
              </a:rPr>
              <a:t> </a:t>
            </a:r>
            <a:r>
              <a:rPr lang="en-US" dirty="0" err="1" smtClean="0">
                <a:latin typeface="AcadNusx" pitchFamily="2" charset="0"/>
              </a:rPr>
              <a:t>mtkivneulia</a:t>
            </a:r>
            <a:r>
              <a:rPr lang="en-US" dirty="0" smtClean="0">
                <a:latin typeface="AcadNusx" pitchFamily="2" charset="0"/>
              </a:rPr>
              <a:t> </a:t>
            </a:r>
            <a:r>
              <a:rPr lang="en-US" dirty="0" err="1" smtClean="0">
                <a:latin typeface="AcadNusx" pitchFamily="2" charset="0"/>
              </a:rPr>
              <a:t>da</a:t>
            </a:r>
            <a:r>
              <a:rPr lang="en-US" dirty="0" smtClean="0">
                <a:latin typeface="AcadNusx" pitchFamily="2" charset="0"/>
              </a:rPr>
              <a:t> </a:t>
            </a:r>
            <a:r>
              <a:rPr lang="en-US" dirty="0" err="1" smtClean="0">
                <a:latin typeface="AcadNusx" pitchFamily="2" charset="0"/>
              </a:rPr>
              <a:t>wyluldeba</a:t>
            </a:r>
            <a:endParaRPr lang="en-US" dirty="0">
              <a:latin typeface="AcadNusx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04800"/>
            <a:ext cx="525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AcadNusx" pitchFamily="2" charset="0"/>
              </a:rPr>
              <a:t>daavadebis</a:t>
            </a:r>
            <a:r>
              <a:rPr lang="en-US" sz="3600" dirty="0" smtClean="0">
                <a:latin typeface="AcadNusx" pitchFamily="2" charset="0"/>
              </a:rPr>
              <a:t> </a:t>
            </a:r>
            <a:r>
              <a:rPr lang="en-US" sz="3600" dirty="0" err="1" smtClean="0">
                <a:latin typeface="AcadNusx" pitchFamily="2" charset="0"/>
              </a:rPr>
              <a:t>niSnebia</a:t>
            </a:r>
            <a:r>
              <a:rPr lang="en-US" sz="3600" dirty="0" smtClean="0">
                <a:latin typeface="AcadNusx" pitchFamily="2" charset="0"/>
              </a:rPr>
              <a:t>: </a:t>
            </a:r>
            <a:endParaRPr lang="ru-RU" sz="36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1752600" y="1447800"/>
            <a:ext cx="5791200" cy="739800"/>
            <a:chOff x="0" y="21261"/>
            <a:chExt cx="7696200" cy="879840"/>
          </a:xfrm>
        </p:grpSpPr>
        <p:sp>
          <p:nvSpPr>
            <p:cNvPr id="50" name="Rounded Rectangle 49"/>
            <p:cNvSpPr/>
            <p:nvPr/>
          </p:nvSpPr>
          <p:spPr>
            <a:xfrm>
              <a:off x="0" y="21261"/>
              <a:ext cx="7696200" cy="87984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Rounded Rectangle 4"/>
            <p:cNvSpPr/>
            <p:nvPr/>
          </p:nvSpPr>
          <p:spPr>
            <a:xfrm>
              <a:off x="42950" y="64211"/>
              <a:ext cx="7610300" cy="7939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>
                  <a:latin typeface="AcadNusx" pitchFamily="2" charset="0"/>
                </a:rPr>
                <a:t>tempereturis</a:t>
              </a:r>
              <a:r>
                <a:rPr lang="en-US" sz="2400" kern="1200" dirty="0" smtClean="0">
                  <a:latin typeface="AcadNusx" pitchFamily="2" charset="0"/>
                </a:rPr>
                <a:t> </a:t>
              </a:r>
              <a:r>
                <a:rPr lang="en-US" sz="2400" kern="1200" dirty="0" err="1" smtClean="0">
                  <a:latin typeface="AcadNusx" pitchFamily="2" charset="0"/>
                </a:rPr>
                <a:t>momateba</a:t>
              </a:r>
              <a:endParaRPr lang="ru-RU" sz="2400" kern="12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752600" y="2463000"/>
            <a:ext cx="5791200" cy="739800"/>
            <a:chOff x="0" y="1036461"/>
            <a:chExt cx="7696200" cy="879840"/>
          </a:xfrm>
        </p:grpSpPr>
        <p:sp>
          <p:nvSpPr>
            <p:cNvPr id="48" name="Rounded Rectangle 47"/>
            <p:cNvSpPr/>
            <p:nvPr/>
          </p:nvSpPr>
          <p:spPr>
            <a:xfrm>
              <a:off x="0" y="1036461"/>
              <a:ext cx="7696200" cy="87984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ounded Rectangle 6"/>
            <p:cNvSpPr/>
            <p:nvPr/>
          </p:nvSpPr>
          <p:spPr>
            <a:xfrm>
              <a:off x="42950" y="1079411"/>
              <a:ext cx="7610300" cy="7939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>
                  <a:latin typeface="AcadNusx" pitchFamily="2" charset="0"/>
                </a:rPr>
                <a:t>Tavis</a:t>
              </a:r>
              <a:r>
                <a:rPr lang="en-US" sz="2400" kern="1200" dirty="0" smtClean="0">
                  <a:latin typeface="AcadNusx" pitchFamily="2" charset="0"/>
                </a:rPr>
                <a:t> </a:t>
              </a:r>
              <a:r>
                <a:rPr lang="en-US" sz="2400" kern="1200" dirty="0" err="1" smtClean="0">
                  <a:latin typeface="AcadNusx" pitchFamily="2" charset="0"/>
                </a:rPr>
                <a:t>tkivili</a:t>
              </a:r>
              <a:endParaRPr lang="ru-RU" sz="2400" kern="12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752600" y="3478200"/>
            <a:ext cx="5791200" cy="739800"/>
            <a:chOff x="0" y="2051661"/>
            <a:chExt cx="7696200" cy="879840"/>
          </a:xfrm>
        </p:grpSpPr>
        <p:sp>
          <p:nvSpPr>
            <p:cNvPr id="46" name="Rounded Rectangle 45"/>
            <p:cNvSpPr/>
            <p:nvPr/>
          </p:nvSpPr>
          <p:spPr>
            <a:xfrm>
              <a:off x="0" y="2051661"/>
              <a:ext cx="7696200" cy="87984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Rounded Rectangle 8"/>
            <p:cNvSpPr/>
            <p:nvPr/>
          </p:nvSpPr>
          <p:spPr>
            <a:xfrm>
              <a:off x="42950" y="2094611"/>
              <a:ext cx="7610300" cy="7939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>
                  <a:latin typeface="AcadNusx" pitchFamily="2" charset="0"/>
                </a:rPr>
                <a:t>kunTebis</a:t>
              </a:r>
              <a:r>
                <a:rPr lang="en-US" sz="2400" kern="1200" dirty="0" smtClean="0">
                  <a:latin typeface="AcadNusx" pitchFamily="2" charset="0"/>
                </a:rPr>
                <a:t> </a:t>
              </a:r>
              <a:r>
                <a:rPr lang="en-US" sz="2400" kern="1200" dirty="0" err="1" smtClean="0">
                  <a:latin typeface="AcadNusx" pitchFamily="2" charset="0"/>
                </a:rPr>
                <a:t>tkivili</a:t>
              </a:r>
              <a:endParaRPr lang="ru-RU" sz="2400" kern="12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752600" y="4493400"/>
            <a:ext cx="5791200" cy="739800"/>
            <a:chOff x="0" y="3066861"/>
            <a:chExt cx="7696200" cy="879840"/>
          </a:xfrm>
        </p:grpSpPr>
        <p:sp>
          <p:nvSpPr>
            <p:cNvPr id="44" name="Rounded Rectangle 43"/>
            <p:cNvSpPr/>
            <p:nvPr/>
          </p:nvSpPr>
          <p:spPr>
            <a:xfrm>
              <a:off x="0" y="3066861"/>
              <a:ext cx="7696200" cy="87984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ounded Rectangle 10"/>
            <p:cNvSpPr/>
            <p:nvPr/>
          </p:nvSpPr>
          <p:spPr>
            <a:xfrm>
              <a:off x="42950" y="3109811"/>
              <a:ext cx="7610300" cy="7939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>
                  <a:latin typeface="AcadNusx" pitchFamily="2" charset="0"/>
                </a:rPr>
                <a:t>saxsrebis</a:t>
              </a:r>
              <a:r>
                <a:rPr lang="en-US" sz="2400" kern="1200" dirty="0" smtClean="0">
                  <a:latin typeface="AcadNusx" pitchFamily="2" charset="0"/>
                </a:rPr>
                <a:t> </a:t>
              </a:r>
              <a:r>
                <a:rPr lang="en-US" sz="2400" kern="1200" dirty="0" err="1" smtClean="0">
                  <a:latin typeface="AcadNusx" pitchFamily="2" charset="0"/>
                </a:rPr>
                <a:t>tkivili</a:t>
              </a:r>
              <a:endParaRPr lang="ru-RU" sz="2400" kern="12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752600" y="5508600"/>
            <a:ext cx="5791200" cy="739800"/>
            <a:chOff x="0" y="4082061"/>
            <a:chExt cx="7696200" cy="879840"/>
          </a:xfrm>
        </p:grpSpPr>
        <p:sp>
          <p:nvSpPr>
            <p:cNvPr id="42" name="Rounded Rectangle 41"/>
            <p:cNvSpPr/>
            <p:nvPr/>
          </p:nvSpPr>
          <p:spPr>
            <a:xfrm>
              <a:off x="0" y="4082061"/>
              <a:ext cx="7696200" cy="87984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ounded Rectangle 12"/>
            <p:cNvSpPr/>
            <p:nvPr/>
          </p:nvSpPr>
          <p:spPr>
            <a:xfrm>
              <a:off x="42950" y="4125011"/>
              <a:ext cx="7610300" cy="7939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>
                  <a:latin typeface="AcadNusx" pitchFamily="2" charset="0"/>
                </a:rPr>
                <a:t>gamonayari</a:t>
              </a:r>
              <a:endParaRPr lang="ru-RU" sz="24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imageenvision.com/sm/0025-0802-2115-2151_clip_art_graphic_of_a_red_and_yellow_pill_capsule_cartoon_character_with_welcoming_open_ar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90800"/>
            <a:ext cx="24384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295400" y="228600"/>
            <a:ext cx="6324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3200" dirty="0" err="1" smtClean="0">
                <a:latin typeface="AcadNusx" pitchFamily="2" charset="0"/>
              </a:rPr>
              <a:t>daavadebuli</a:t>
            </a:r>
            <a:r>
              <a:rPr lang="en-US" sz="3200" dirty="0" smtClean="0">
                <a:latin typeface="AcadNusx" pitchFamily="2" charset="0"/>
              </a:rPr>
              <a:t> </a:t>
            </a:r>
            <a:r>
              <a:rPr lang="en-US" sz="3200" dirty="0" err="1" smtClean="0">
                <a:latin typeface="AcadNusx" pitchFamily="2" charset="0"/>
              </a:rPr>
              <a:t>adamiani</a:t>
            </a:r>
            <a:r>
              <a:rPr lang="en-US" sz="3200" dirty="0" smtClean="0">
                <a:latin typeface="AcadNusx" pitchFamily="2" charset="0"/>
              </a:rPr>
              <a:t> </a:t>
            </a:r>
            <a:r>
              <a:rPr lang="en-US" sz="3200" dirty="0" err="1" smtClean="0">
                <a:latin typeface="AcadNusx" pitchFamily="2" charset="0"/>
              </a:rPr>
              <a:t>saWiroebs</a:t>
            </a:r>
            <a:r>
              <a:rPr lang="en-US" sz="3200" dirty="0" smtClean="0">
                <a:latin typeface="AcadNusx" pitchFamily="2" charset="0"/>
              </a:rPr>
              <a:t> </a:t>
            </a:r>
            <a:r>
              <a:rPr lang="en-US" sz="3200" dirty="0" err="1" smtClean="0">
                <a:latin typeface="AcadNusx" pitchFamily="2" charset="0"/>
              </a:rPr>
              <a:t>droul</a:t>
            </a:r>
            <a:r>
              <a:rPr lang="en-US" sz="3200" dirty="0" smtClean="0">
                <a:latin typeface="AcadNusx" pitchFamily="2" charset="0"/>
              </a:rPr>
              <a:t> </a:t>
            </a:r>
            <a:r>
              <a:rPr lang="en-US" sz="3200" dirty="0" err="1" smtClean="0">
                <a:latin typeface="AcadNusx" pitchFamily="2" charset="0"/>
              </a:rPr>
              <a:t>mkurnalobas</a:t>
            </a:r>
            <a:r>
              <a:rPr lang="en-US" sz="3200" dirty="0" smtClean="0">
                <a:latin typeface="AcadNusx" pitchFamily="2" charset="0"/>
              </a:rPr>
              <a:t>. </a:t>
            </a:r>
            <a:r>
              <a:rPr lang="en-US" sz="3200" dirty="0" err="1" smtClean="0">
                <a:latin typeface="AcadNusx" pitchFamily="2" charset="0"/>
              </a:rPr>
              <a:t>mkurnaloba</a:t>
            </a:r>
            <a:r>
              <a:rPr lang="en-US" sz="3200" dirty="0" smtClean="0">
                <a:latin typeface="AcadNusx" pitchFamily="2" charset="0"/>
              </a:rPr>
              <a:t> </a:t>
            </a:r>
            <a:r>
              <a:rPr lang="en-US" sz="3200" dirty="0" err="1" smtClean="0">
                <a:latin typeface="AcadNusx" pitchFamily="2" charset="0"/>
              </a:rPr>
              <a:t>antibiotikebiT</a:t>
            </a:r>
            <a:r>
              <a:rPr lang="en-US" sz="3200" dirty="0" smtClean="0">
                <a:latin typeface="AcadNusx" pitchFamily="2" charset="0"/>
              </a:rPr>
              <a:t> </a:t>
            </a:r>
            <a:r>
              <a:rPr lang="en-US" sz="3200" dirty="0" err="1" smtClean="0">
                <a:latin typeface="AcadNusx" pitchFamily="2" charset="0"/>
              </a:rPr>
              <a:t>tardeba</a:t>
            </a:r>
            <a:r>
              <a:rPr lang="en-US" sz="3200" dirty="0" smtClean="0">
                <a:latin typeface="AcadNusx" pitchFamily="2" charset="0"/>
              </a:rPr>
              <a:t>.</a:t>
            </a:r>
            <a:endParaRPr lang="en-US" sz="3200" spc="200" dirty="0">
              <a:latin typeface="AcadNusx" pitchFamily="2" charset="0"/>
            </a:endParaRPr>
          </a:p>
        </p:txBody>
      </p:sp>
      <p:pic>
        <p:nvPicPr>
          <p:cNvPr id="5" name="Content Placeholder 4" descr="antibioti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2514600"/>
            <a:ext cx="4866451" cy="32004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7086600" cy="1470025"/>
          </a:xfrm>
        </p:spPr>
        <p:txBody>
          <a:bodyPr>
            <a:normAutofit/>
          </a:bodyPr>
          <a:lstStyle/>
          <a:p>
            <a:pPr algn="ctr"/>
            <a:r>
              <a:rPr lang="en-US" sz="4500" dirty="0" err="1" smtClean="0">
                <a:latin typeface="AcadNusx" pitchFamily="2" charset="0"/>
              </a:rPr>
              <a:t>Aadamianis</a:t>
            </a:r>
            <a:r>
              <a:rPr lang="en-US" sz="4500" dirty="0" smtClean="0">
                <a:latin typeface="AcadNusx" pitchFamily="2" charset="0"/>
              </a:rPr>
              <a:t> </a:t>
            </a:r>
            <a:r>
              <a:rPr lang="en-US" sz="4500" dirty="0" err="1" smtClean="0">
                <a:latin typeface="AcadNusx" pitchFamily="2" charset="0"/>
              </a:rPr>
              <a:t>gamomwvevi</a:t>
            </a:r>
            <a:r>
              <a:rPr lang="en-US" sz="4500" dirty="0" smtClean="0">
                <a:latin typeface="AcadNusx" pitchFamily="2" charset="0"/>
              </a:rPr>
              <a:t> </a:t>
            </a:r>
            <a:r>
              <a:rPr lang="en-US" sz="4500" dirty="0" err="1" smtClean="0">
                <a:latin typeface="AcadNusx" pitchFamily="2" charset="0"/>
              </a:rPr>
              <a:t>daavadebebi</a:t>
            </a:r>
            <a:endParaRPr lang="ru-RU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3810000"/>
            <a:ext cx="4495800" cy="23622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AcadNusx" pitchFamily="2" charset="0"/>
              </a:rPr>
              <a:t>Qqolera</a:t>
            </a:r>
            <a:r>
              <a:rPr lang="en-US" sz="3200" dirty="0" smtClean="0">
                <a:latin typeface="AcadNusx" pitchFamily="2" charset="0"/>
              </a:rPr>
              <a:t> </a:t>
            </a:r>
            <a:r>
              <a:rPr lang="en-US" sz="3200" dirty="0" err="1" smtClean="0">
                <a:latin typeface="AcadNusx" pitchFamily="2" charset="0"/>
              </a:rPr>
              <a:t>da</a:t>
            </a:r>
            <a:r>
              <a:rPr lang="en-US" sz="3200" dirty="0" smtClean="0">
                <a:latin typeface="AcadNusx" pitchFamily="2" charset="0"/>
              </a:rPr>
              <a:t> </a:t>
            </a:r>
            <a:r>
              <a:rPr lang="en-US" sz="3200" dirty="0" err="1" smtClean="0">
                <a:latin typeface="AcadNusx" pitchFamily="2" charset="0"/>
              </a:rPr>
              <a:t>difteria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685800"/>
            <a:ext cx="48006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latin typeface="AcadNusx" pitchFamily="2" charset="0"/>
              </a:rPr>
              <a:t>qolera</a:t>
            </a:r>
            <a:endParaRPr lang="ru-RU" dirty="0"/>
          </a:p>
        </p:txBody>
      </p:sp>
      <p:pic>
        <p:nvPicPr>
          <p:cNvPr id="4" name="Content Placeholder 3" descr="chole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2057400"/>
            <a:ext cx="5715000" cy="43338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72672" cy="1212304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latin typeface="AcadNusx" pitchFamily="2" charset="0"/>
              </a:rPr>
              <a:t>qolera</a:t>
            </a:r>
            <a:r>
              <a:rPr lang="en-US" sz="3200" dirty="0" smtClean="0">
                <a:latin typeface="AcadNusx" pitchFamily="2" charset="0"/>
              </a:rPr>
              <a:t> </a:t>
            </a:r>
            <a:r>
              <a:rPr lang="en-US" sz="3200" dirty="0" err="1" smtClean="0">
                <a:latin typeface="AcadNusx" pitchFamily="2" charset="0"/>
              </a:rPr>
              <a:t>mwvave</a:t>
            </a:r>
            <a:r>
              <a:rPr lang="en-US" sz="3200" dirty="0" smtClean="0">
                <a:latin typeface="AcadNusx" pitchFamily="2" charset="0"/>
              </a:rPr>
              <a:t> </a:t>
            </a:r>
            <a:r>
              <a:rPr lang="en-US" sz="3200" dirty="0" err="1" smtClean="0">
                <a:latin typeface="AcadNusx" pitchFamily="2" charset="0"/>
              </a:rPr>
              <a:t>infeqciuri</a:t>
            </a:r>
            <a:r>
              <a:rPr lang="en-US" sz="3200" dirty="0" smtClean="0">
                <a:latin typeface="AcadNusx" pitchFamily="2" charset="0"/>
              </a:rPr>
              <a:t> </a:t>
            </a:r>
            <a:r>
              <a:rPr lang="en-US" sz="3200" dirty="0" err="1" smtClean="0">
                <a:latin typeface="AcadNusx" pitchFamily="2" charset="0"/>
              </a:rPr>
              <a:t>daavadebaa</a:t>
            </a:r>
            <a:endParaRPr lang="ru-RU" sz="3200" dirty="0"/>
          </a:p>
        </p:txBody>
      </p:sp>
      <p:pic>
        <p:nvPicPr>
          <p:cNvPr id="4" name="Content Placeholder 3" descr="Choler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2209800"/>
            <a:ext cx="6804992" cy="42385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>
                <a:latin typeface="AcadNusx" pitchFamily="2" charset="0"/>
              </a:rPr>
              <a:t>qoleris</a:t>
            </a:r>
            <a:r>
              <a:rPr lang="en-US" sz="2800" dirty="0" smtClean="0">
                <a:latin typeface="AcadNusx" pitchFamily="2" charset="0"/>
              </a:rPr>
              <a:t> </a:t>
            </a:r>
            <a:r>
              <a:rPr lang="en-US" sz="2800" dirty="0" err="1" smtClean="0">
                <a:latin typeface="AcadNusx" pitchFamily="2" charset="0"/>
              </a:rPr>
              <a:t>gamomwvevia</a:t>
            </a:r>
            <a:r>
              <a:rPr lang="en-US" sz="2800" dirty="0" smtClean="0">
                <a:latin typeface="AcadNusx" pitchFamily="2" charset="0"/>
              </a:rPr>
              <a:t> </a:t>
            </a:r>
            <a:br>
              <a:rPr lang="en-US" sz="2800" dirty="0" smtClean="0">
                <a:latin typeface="AcadNusx" pitchFamily="2" charset="0"/>
              </a:rPr>
            </a:br>
            <a:r>
              <a:rPr lang="en-US" sz="2800" dirty="0" err="1" smtClean="0">
                <a:latin typeface="AcadNusx" pitchFamily="2" charset="0"/>
              </a:rPr>
              <a:t>qoleris</a:t>
            </a:r>
            <a:r>
              <a:rPr lang="en-US" sz="2800" dirty="0" smtClean="0">
                <a:latin typeface="AcadNusx" pitchFamily="2" charset="0"/>
              </a:rPr>
              <a:t> </a:t>
            </a:r>
            <a:r>
              <a:rPr lang="en-US" sz="2800" dirty="0" err="1" smtClean="0">
                <a:latin typeface="AcadNusx" pitchFamily="2" charset="0"/>
              </a:rPr>
              <a:t>vibrioni</a:t>
            </a:r>
            <a:endParaRPr lang="ru-RU" sz="2800" dirty="0"/>
          </a:p>
        </p:txBody>
      </p:sp>
      <p:pic>
        <p:nvPicPr>
          <p:cNvPr id="4" name="Content Placeholder 3" descr="Vibrio-shaped Bacterium(causes cholera), Vibrio cholerae (SEM x15,57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772816"/>
            <a:ext cx="5873306" cy="4560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676400"/>
            <a:ext cx="3962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cadNusx" pitchFamily="2" charset="0"/>
              </a:rPr>
              <a:t/>
            </a:r>
            <a:br>
              <a:rPr lang="en-US" dirty="0" smtClean="0">
                <a:latin typeface="AcadNusx" pitchFamily="2" charset="0"/>
              </a:rPr>
            </a:br>
            <a:r>
              <a:rPr lang="en-US" dirty="0" err="1" smtClean="0">
                <a:latin typeface="AcadNusx" pitchFamily="2" charset="0"/>
              </a:rPr>
              <a:t>umartivesebad</a:t>
            </a:r>
            <a:r>
              <a:rPr lang="en-US" dirty="0" smtClean="0">
                <a:latin typeface="AcadNusx" pitchFamily="2" charset="0"/>
              </a:rPr>
              <a:t>,</a:t>
            </a:r>
            <a:endParaRPr lang="ru-RU" dirty="0"/>
          </a:p>
        </p:txBody>
      </p:sp>
      <p:pic>
        <p:nvPicPr>
          <p:cNvPr id="8" name="Content Placeholder 7" descr="mushroom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905000"/>
            <a:ext cx="2947988" cy="4449793"/>
          </a:xfrm>
        </p:spPr>
      </p:pic>
      <p:pic>
        <p:nvPicPr>
          <p:cNvPr id="7" name="Content Placeholder 6" descr="1-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2743200"/>
            <a:ext cx="4038600" cy="2743200"/>
          </a:xfr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800600" y="685800"/>
            <a:ext cx="2971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spc="200" dirty="0" smtClean="0">
                <a:latin typeface="AcadNusx" pitchFamily="2" charset="0"/>
                <a:ea typeface="+mj-ea"/>
                <a:cs typeface="+mj-cs"/>
              </a:rPr>
              <a:t>s</a:t>
            </a:r>
            <a:r>
              <a:rPr kumimoji="0" lang="en-US" sz="3600" b="0" i="0" u="none" strike="noStrike" kern="1200" cap="none" spc="20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Nusx" pitchFamily="2" charset="0"/>
                <a:ea typeface="+mj-ea"/>
                <a:cs typeface="+mj-cs"/>
              </a:rPr>
              <a:t>okoebad</a:t>
            </a:r>
            <a:endParaRPr kumimoji="0" lang="ru-RU" sz="3600" b="0" i="0" u="none" strike="noStrike" kern="1200" cap="none" spc="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703682"/>
          </a:xfrm>
        </p:spPr>
        <p:txBody>
          <a:bodyPr>
            <a:normAutofit/>
          </a:bodyPr>
          <a:lstStyle/>
          <a:p>
            <a:pPr algn="ctr"/>
            <a:r>
              <a:rPr lang="en-US" sz="5000" dirty="0" err="1" smtClean="0">
                <a:latin typeface="AcadNusx" pitchFamily="2" charset="0"/>
              </a:rPr>
              <a:t>difteria</a:t>
            </a:r>
            <a:endParaRPr lang="ru-RU" sz="5000" dirty="0"/>
          </a:p>
        </p:txBody>
      </p:sp>
      <p:pic>
        <p:nvPicPr>
          <p:cNvPr id="4" name="Content Placeholder 3" descr="20081002_mgb_Difteria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2133600"/>
            <a:ext cx="5452150" cy="421632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419944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latin typeface="AcadNusx" pitchFamily="2" charset="0"/>
              </a:rPr>
              <a:t>difteriis</a:t>
            </a:r>
            <a:r>
              <a:rPr lang="en-US" sz="3200" dirty="0" smtClean="0">
                <a:latin typeface="AcadNusx" pitchFamily="2" charset="0"/>
              </a:rPr>
              <a:t> </a:t>
            </a:r>
            <a:r>
              <a:rPr lang="en-US" sz="3200" dirty="0" err="1" smtClean="0">
                <a:latin typeface="AcadNusx" pitchFamily="2" charset="0"/>
              </a:rPr>
              <a:t>gamomwvevia</a:t>
            </a:r>
            <a:r>
              <a:rPr lang="en-US" sz="3200" dirty="0" smtClean="0">
                <a:latin typeface="AcadNusx" pitchFamily="2" charset="0"/>
              </a:rPr>
              <a:t> </a:t>
            </a:r>
            <a:br>
              <a:rPr lang="en-US" sz="3200" dirty="0" smtClean="0">
                <a:latin typeface="AcadNusx" pitchFamily="2" charset="0"/>
              </a:rPr>
            </a:br>
            <a:r>
              <a:rPr lang="en-US" sz="3200" dirty="0" err="1" smtClean="0">
                <a:latin typeface="AcadNusx" pitchFamily="2" charset="0"/>
              </a:rPr>
              <a:t>difteriuli</a:t>
            </a:r>
            <a:r>
              <a:rPr lang="en-US" sz="3200" dirty="0" smtClean="0">
                <a:latin typeface="AcadNusx" pitchFamily="2" charset="0"/>
              </a:rPr>
              <a:t> </a:t>
            </a:r>
            <a:r>
              <a:rPr lang="en-US" sz="3200" dirty="0" err="1" smtClean="0">
                <a:latin typeface="AcadNusx" pitchFamily="2" charset="0"/>
              </a:rPr>
              <a:t>Cxiri</a:t>
            </a:r>
            <a:endParaRPr lang="ru-RU" sz="3200" dirty="0"/>
          </a:p>
        </p:txBody>
      </p:sp>
      <p:pic>
        <p:nvPicPr>
          <p:cNvPr id="6" name="Content Placeholder 5" descr="difteria-1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2057400"/>
            <a:ext cx="4488904" cy="44664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 descr="difter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685800"/>
            <a:ext cx="7315200" cy="53993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4800" y="1676400"/>
            <a:ext cx="7162800" cy="1216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20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adNusx" pitchFamily="2" charset="0"/>
                <a:ea typeface="+mj-ea"/>
                <a:cs typeface="+mj-cs"/>
              </a:rPr>
              <a:t>Savi Wiri da misi gamomwvevi mizezebi</a:t>
            </a:r>
            <a:endParaRPr kumimoji="0" lang="ru-RU" sz="4500" b="0" i="0" u="none" strike="noStrike" kern="1200" cap="none" spc="20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Content Placeholder 5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3200400"/>
            <a:ext cx="4500922" cy="3484358"/>
          </a:xfrm>
          <a:prstGeom prst="ellipse">
            <a:avLst/>
          </a:prstGeom>
          <a:solidFill>
            <a:schemeClr val="tx2">
              <a:alpha val="20000"/>
            </a:schemeClr>
          </a:solidFill>
          <a:ln w="44450" cap="flat" cmpd="sng" algn="ctr">
            <a:noFill/>
            <a:prstDash val="soli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429"/>
            <a:ext cx="8382000" cy="685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icture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590800"/>
            <a:ext cx="3967522" cy="3153383"/>
          </a:xfrm>
        </p:spPr>
      </p:pic>
      <p:pic>
        <p:nvPicPr>
          <p:cNvPr id="7" name="Content Placeholder 6" descr="Picture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286000"/>
            <a:ext cx="2918277" cy="35814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AcadNusx" pitchFamily="2" charset="0"/>
              </a:rPr>
              <a:t>Cirqiani</a:t>
            </a:r>
            <a:r>
              <a:rPr lang="en-US" dirty="0" smtClean="0">
                <a:latin typeface="AcadNusx" pitchFamily="2" charset="0"/>
              </a:rPr>
              <a:t> </a:t>
            </a:r>
            <a:r>
              <a:rPr lang="en-US" dirty="0" err="1" smtClean="0">
                <a:latin typeface="AcadNusx" pitchFamily="2" charset="0"/>
              </a:rPr>
              <a:t>wylulebi</a:t>
            </a:r>
            <a:r>
              <a:rPr lang="en-US" dirty="0" smtClean="0">
                <a:latin typeface="AcadNusx" pitchFamily="2" charset="0"/>
              </a:rPr>
              <a:t>, `</a:t>
            </a:r>
            <a:r>
              <a:rPr lang="en-US" dirty="0" err="1" smtClean="0">
                <a:latin typeface="AcadNusx" pitchFamily="2" charset="0"/>
              </a:rPr>
              <a:t>bubonebi</a:t>
            </a:r>
            <a:r>
              <a:rPr lang="en-US" dirty="0" smtClean="0">
                <a:latin typeface="AcadNusx" pitchFamily="2" charset="0"/>
              </a:rPr>
              <a:t>~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AcadNusx" pitchFamily="2" charset="0"/>
              </a:rPr>
              <a:t>italiuri</a:t>
            </a:r>
            <a:r>
              <a:rPr lang="en-US" dirty="0" smtClean="0">
                <a:latin typeface="AcadNusx" pitchFamily="2" charset="0"/>
              </a:rPr>
              <a:t> </a:t>
            </a:r>
            <a:r>
              <a:rPr lang="en-US" dirty="0" err="1" smtClean="0">
                <a:latin typeface="AcadNusx" pitchFamily="2" charset="0"/>
              </a:rPr>
              <a:t>gemebi</a:t>
            </a:r>
            <a:r>
              <a:rPr lang="en-US" dirty="0" smtClean="0">
                <a:latin typeface="AcadNusx" pitchFamily="2" charset="0"/>
              </a:rPr>
              <a:t> </a:t>
            </a:r>
            <a:r>
              <a:rPr lang="en-US" dirty="0" err="1" smtClean="0">
                <a:latin typeface="AcadNusx" pitchFamily="2" charset="0"/>
              </a:rPr>
              <a:t>Sav</a:t>
            </a:r>
            <a:r>
              <a:rPr lang="en-US" dirty="0" smtClean="0">
                <a:latin typeface="AcadNusx" pitchFamily="2" charset="0"/>
              </a:rPr>
              <a:t> </a:t>
            </a:r>
            <a:r>
              <a:rPr lang="en-US" dirty="0" err="1" smtClean="0">
                <a:latin typeface="AcadNusx" pitchFamily="2" charset="0"/>
              </a:rPr>
              <a:t>zRvaSi</a:t>
            </a:r>
            <a:r>
              <a:rPr lang="en-US" dirty="0" smtClean="0">
                <a:latin typeface="AcadNusx" pitchFamily="2" charset="0"/>
              </a:rPr>
              <a:t> </a:t>
            </a:r>
            <a:r>
              <a:rPr lang="en-US" dirty="0" err="1" smtClean="0">
                <a:latin typeface="AcadNusx" pitchFamily="2" charset="0"/>
              </a:rPr>
              <a:t>Sevidnen</a:t>
            </a:r>
            <a:r>
              <a:rPr lang="en-US" dirty="0" smtClean="0">
                <a:latin typeface="AcadNusx" pitchFamily="2" charset="0"/>
              </a:rPr>
              <a:t> </a:t>
            </a:r>
            <a:r>
              <a:rPr lang="en-US" dirty="0" err="1" smtClean="0">
                <a:latin typeface="AcadNusx" pitchFamily="2" charset="0"/>
              </a:rPr>
              <a:t>da</a:t>
            </a:r>
            <a:r>
              <a:rPr lang="en-US" dirty="0" smtClean="0">
                <a:latin typeface="AcadNusx" pitchFamily="2" charset="0"/>
              </a:rPr>
              <a:t> </a:t>
            </a:r>
            <a:r>
              <a:rPr lang="en-US" dirty="0" err="1" smtClean="0">
                <a:latin typeface="AcadNusx" pitchFamily="2" charset="0"/>
              </a:rPr>
              <a:t>Savi</a:t>
            </a:r>
            <a:r>
              <a:rPr lang="en-US" dirty="0" smtClean="0">
                <a:latin typeface="AcadNusx" pitchFamily="2" charset="0"/>
              </a:rPr>
              <a:t> </a:t>
            </a:r>
            <a:r>
              <a:rPr lang="en-US" dirty="0" err="1" smtClean="0">
                <a:latin typeface="AcadNusx" pitchFamily="2" charset="0"/>
              </a:rPr>
              <a:t>Wiri</a:t>
            </a:r>
            <a:r>
              <a:rPr lang="en-US" dirty="0" smtClean="0">
                <a:latin typeface="AcadNusx" pitchFamily="2" charset="0"/>
              </a:rPr>
              <a:t> </a:t>
            </a:r>
            <a:r>
              <a:rPr lang="en-US" dirty="0" err="1" smtClean="0">
                <a:latin typeface="AcadNusx" pitchFamily="2" charset="0"/>
              </a:rPr>
              <a:t>Seitanes</a:t>
            </a:r>
            <a:endParaRPr lang="en-US" dirty="0">
              <a:latin typeface="AcadNusx" pitchFamily="2" charset="0"/>
            </a:endParaRPr>
          </a:p>
        </p:txBody>
      </p:sp>
      <p:pic>
        <p:nvPicPr>
          <p:cNvPr id="4" name="Content Placeholder 3" descr="old-shi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2209800"/>
            <a:ext cx="4953000" cy="41233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icture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2438400"/>
            <a:ext cx="3429000" cy="3524890"/>
          </a:xfrm>
        </p:spPr>
      </p:pic>
      <p:pic>
        <p:nvPicPr>
          <p:cNvPr id="6" name="Content Placeholder 5" descr="Picture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24400" y="2438400"/>
            <a:ext cx="3429000" cy="3315131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800" y="990600"/>
            <a:ext cx="6629400" cy="1143000"/>
          </a:xfrm>
        </p:spPr>
        <p:txBody>
          <a:bodyPr>
            <a:noAutofit/>
          </a:bodyPr>
          <a:lstStyle/>
          <a:p>
            <a:pPr algn="ctr"/>
            <a:r>
              <a:rPr lang="en-US" sz="3400" dirty="0" err="1" smtClean="0">
                <a:latin typeface="AcadNusx" pitchFamily="2" charset="0"/>
              </a:rPr>
              <a:t>yvelaze</a:t>
            </a:r>
            <a:r>
              <a:rPr lang="en-US" sz="3400" dirty="0" smtClean="0">
                <a:latin typeface="AcadNusx" pitchFamily="2" charset="0"/>
              </a:rPr>
              <a:t> </a:t>
            </a:r>
            <a:r>
              <a:rPr lang="en-US" sz="3400" dirty="0" err="1" smtClean="0">
                <a:latin typeface="AcadNusx" pitchFamily="2" charset="0"/>
              </a:rPr>
              <a:t>metad</a:t>
            </a:r>
            <a:r>
              <a:rPr lang="en-US" sz="3400" dirty="0" smtClean="0">
                <a:latin typeface="AcadNusx" pitchFamily="2" charset="0"/>
              </a:rPr>
              <a:t> </a:t>
            </a:r>
            <a:r>
              <a:rPr lang="en-US" sz="3400" dirty="0" err="1" smtClean="0">
                <a:latin typeface="AcadNusx" pitchFamily="2" charset="0"/>
              </a:rPr>
              <a:t>Sav</a:t>
            </a:r>
            <a:r>
              <a:rPr lang="en-US" sz="3400" dirty="0" smtClean="0">
                <a:latin typeface="AcadNusx" pitchFamily="2" charset="0"/>
              </a:rPr>
              <a:t> </a:t>
            </a:r>
            <a:r>
              <a:rPr lang="en-US" sz="3400" dirty="0" err="1" smtClean="0">
                <a:latin typeface="AcadNusx" pitchFamily="2" charset="0"/>
              </a:rPr>
              <a:t>Wirs</a:t>
            </a:r>
            <a:r>
              <a:rPr lang="en-US" sz="3400" dirty="0" smtClean="0">
                <a:latin typeface="AcadNusx" pitchFamily="2" charset="0"/>
              </a:rPr>
              <a:t> </a:t>
            </a:r>
            <a:r>
              <a:rPr lang="en-US" sz="3400" dirty="0" err="1" smtClean="0">
                <a:latin typeface="AcadNusx" pitchFamily="2" charset="0"/>
              </a:rPr>
              <a:t>avrcelebs</a:t>
            </a:r>
            <a:r>
              <a:rPr lang="en-US" sz="3400" dirty="0" smtClean="0">
                <a:latin typeface="AcadNusx" pitchFamily="2" charset="0"/>
              </a:rPr>
              <a:t> </a:t>
            </a:r>
            <a:r>
              <a:rPr lang="en-US" sz="3400" dirty="0" err="1" smtClean="0">
                <a:latin typeface="AcadNusx" pitchFamily="2" charset="0"/>
              </a:rPr>
              <a:t>virTagva</a:t>
            </a:r>
            <a:r>
              <a:rPr lang="en-US" sz="3400" dirty="0" smtClean="0">
                <a:latin typeface="AcadNusx" pitchFamily="2" charset="0"/>
              </a:rPr>
              <a:t> </a:t>
            </a:r>
            <a:r>
              <a:rPr lang="en-US" sz="3400" dirty="0" err="1" smtClean="0">
                <a:latin typeface="AcadNusx" pitchFamily="2" charset="0"/>
              </a:rPr>
              <a:t>da</a:t>
            </a:r>
            <a:r>
              <a:rPr lang="en-US" sz="3400" dirty="0" smtClean="0">
                <a:latin typeface="AcadNusx" pitchFamily="2" charset="0"/>
              </a:rPr>
              <a:t> </a:t>
            </a:r>
            <a:r>
              <a:rPr lang="en-US" sz="3400" dirty="0" err="1" smtClean="0">
                <a:latin typeface="AcadNusx" pitchFamily="2" charset="0"/>
              </a:rPr>
              <a:t>rwyili</a:t>
            </a:r>
            <a:r>
              <a:rPr lang="en-US" sz="3400" dirty="0" smtClean="0">
                <a:latin typeface="AcadNusx" pitchFamily="2" charset="0"/>
              </a:rPr>
              <a:t>.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cture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533400"/>
            <a:ext cx="4352083" cy="58520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1524000" y="533400"/>
            <a:ext cx="7467600" cy="17526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2800" dirty="0" err="1" smtClean="0">
                <a:latin typeface="AcadNusx" pitchFamily="2" charset="0"/>
              </a:rPr>
              <a:t>msoflios</a:t>
            </a:r>
            <a:r>
              <a:rPr lang="en-US" sz="2800" dirty="0" smtClean="0">
                <a:latin typeface="AcadNusx" pitchFamily="2" charset="0"/>
              </a:rPr>
              <a:t> </a:t>
            </a:r>
            <a:r>
              <a:rPr lang="en-US" sz="2800" dirty="0" err="1" smtClean="0">
                <a:latin typeface="AcadNusx" pitchFamily="2" charset="0"/>
              </a:rPr>
              <a:t>mosaxleobis</a:t>
            </a:r>
            <a:r>
              <a:rPr lang="en-US" sz="2800" dirty="0" smtClean="0">
                <a:latin typeface="AcadNusx" pitchFamily="2" charset="0"/>
              </a:rPr>
              <a:t> </a:t>
            </a:r>
            <a:r>
              <a:rPr lang="en-US" sz="2800" dirty="0" err="1" smtClean="0">
                <a:latin typeface="AcadNusx" pitchFamily="2" charset="0"/>
              </a:rPr>
              <a:t>mesamedi</a:t>
            </a:r>
            <a:r>
              <a:rPr lang="en-US" sz="2800" dirty="0" smtClean="0">
                <a:latin typeface="AcadNusx" pitchFamily="2" charset="0"/>
              </a:rPr>
              <a:t> </a:t>
            </a:r>
            <a:r>
              <a:rPr lang="en-US" sz="2800" dirty="0" err="1" smtClean="0">
                <a:latin typeface="AcadNusx" pitchFamily="2" charset="0"/>
              </a:rPr>
              <a:t>amowyda</a:t>
            </a:r>
            <a:r>
              <a:rPr lang="en-US" sz="2800" dirty="0" smtClean="0">
                <a:latin typeface="AcadNusx" pitchFamily="2" charset="0"/>
              </a:rPr>
              <a:t>, </a:t>
            </a:r>
            <a:r>
              <a:rPr lang="en-US" sz="2800" dirty="0" err="1" smtClean="0">
                <a:latin typeface="AcadNusx" pitchFamily="2" charset="0"/>
              </a:rPr>
              <a:t>xolo</a:t>
            </a:r>
            <a:r>
              <a:rPr lang="en-US" sz="2800" dirty="0" smtClean="0">
                <a:latin typeface="AcadNusx" pitchFamily="2" charset="0"/>
              </a:rPr>
              <a:t> </a:t>
            </a:r>
            <a:r>
              <a:rPr lang="en-US" sz="2800" dirty="0" err="1" smtClean="0">
                <a:latin typeface="AcadNusx" pitchFamily="2" charset="0"/>
              </a:rPr>
              <a:t>evropis</a:t>
            </a:r>
            <a:r>
              <a:rPr lang="en-US" sz="2800" dirty="0" smtClean="0">
                <a:latin typeface="AcadNusx" pitchFamily="2" charset="0"/>
              </a:rPr>
              <a:t> </a:t>
            </a:r>
            <a:r>
              <a:rPr lang="en-US" sz="2800" dirty="0" err="1" smtClean="0">
                <a:latin typeface="AcadNusx" pitchFamily="2" charset="0"/>
              </a:rPr>
              <a:t>meoTxedi</a:t>
            </a:r>
            <a:r>
              <a:rPr lang="en-US" sz="2800" dirty="0" smtClean="0">
                <a:latin typeface="AcadNusx" pitchFamily="2" charset="0"/>
              </a:rPr>
              <a:t> </a:t>
            </a:r>
            <a:r>
              <a:rPr lang="en-US" sz="2800" dirty="0" err="1" smtClean="0">
                <a:latin typeface="AcadNusx" pitchFamily="2" charset="0"/>
              </a:rPr>
              <a:t>mainc</a:t>
            </a:r>
            <a:r>
              <a:rPr lang="en-US" sz="2800" dirty="0" smtClean="0">
                <a:latin typeface="AcadNusx" pitchFamily="2" charset="0"/>
              </a:rPr>
              <a:t> </a:t>
            </a:r>
            <a:r>
              <a:rPr lang="en-US" sz="2800" dirty="0" err="1" smtClean="0">
                <a:latin typeface="AcadNusx" pitchFamily="2" charset="0"/>
              </a:rPr>
              <a:t>daixoca</a:t>
            </a:r>
            <a:r>
              <a:rPr lang="en-US" sz="2800" dirty="0" smtClean="0">
                <a:latin typeface="AcadNusx" pitchFamily="2" charset="0"/>
              </a:rPr>
              <a:t>.</a:t>
            </a:r>
            <a:endParaRPr lang="ru-RU" sz="2800" dirty="0" smtClean="0"/>
          </a:p>
        </p:txBody>
      </p:sp>
      <p:pic>
        <p:nvPicPr>
          <p:cNvPr id="5127" name="Picture 12" descr="ფაილი:Black Deat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165902"/>
            <a:ext cx="7696200" cy="460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AcadNusx" pitchFamily="2" charset="0"/>
              </a:rPr>
              <a:t> </a:t>
            </a:r>
            <a:r>
              <a:rPr lang="en-US" sz="3600" dirty="0" err="1" smtClean="0">
                <a:latin typeface="AcadNusx" pitchFamily="2" charset="0"/>
              </a:rPr>
              <a:t>da</a:t>
            </a:r>
            <a:r>
              <a:rPr lang="en-US" sz="3600" dirty="0" smtClean="0">
                <a:latin typeface="AcadNusx" pitchFamily="2" charset="0"/>
              </a:rPr>
              <a:t> </a:t>
            </a:r>
            <a:r>
              <a:rPr lang="en-US" sz="3600" dirty="0" err="1" smtClean="0">
                <a:latin typeface="AcadNusx" pitchFamily="2" charset="0"/>
              </a:rPr>
              <a:t>mikroorganimebad</a:t>
            </a:r>
            <a:endParaRPr lang="ru-RU" sz="3600" dirty="0"/>
          </a:p>
        </p:txBody>
      </p:sp>
      <p:pic>
        <p:nvPicPr>
          <p:cNvPr id="4" name="Content Placeholder 3" descr="bacteria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057400"/>
            <a:ext cx="5105400" cy="44246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686800" cy="17526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piter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breigel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ufrosis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ferweruli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tilo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`</a:t>
            </a:r>
            <a:r>
              <a:rPr lang="en-US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sikvdilis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triumfi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~, </a:t>
            </a:r>
            <a:r>
              <a:rPr lang="en-US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romelic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Savi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Wiris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epidemias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asaxavs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, </a:t>
            </a:r>
            <a:r>
              <a:rPr lang="en-US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Sesrulebuli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1562 </a:t>
            </a:r>
            <a:r>
              <a:rPr lang="en-US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wels</a:t>
            </a:r>
            <a:endParaRPr lang="en-US" sz="24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Nusx" pitchFamily="2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37335"/>
            <a:ext cx="7467600" cy="532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Savi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Wiris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gamomwvevi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baqteriebis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gamosaxuleba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romelic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miRebulia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Tanamedrove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mikroskopis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daxmarebiT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Nusx" pitchFamily="2" charset="0"/>
            </a:endParaRPr>
          </a:p>
        </p:txBody>
      </p:sp>
      <p:pic>
        <p:nvPicPr>
          <p:cNvPr id="13315" name="Picture 2" descr="http://rds.yahoo.com/_ylt=A0WTb_lHV2VLKxgAeHijzbkF/SIG=130ln1ts0/EXP=1265019079/**http%3a/www.samuelcelestino.com.br/fotos/editor/Image/Yersinia%2520pest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714500"/>
            <a:ext cx="665003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ase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gamoiyureba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Savi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Wiris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Cxirebi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fluorescentul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mikroskopSi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Nusx" pitchFamily="2" charset="0"/>
            </a:endParaRPr>
          </a:p>
        </p:txBody>
      </p:sp>
      <p:pic>
        <p:nvPicPr>
          <p:cNvPr id="12291" name="Picture 4" descr="Yersinia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752600"/>
            <a:ext cx="630012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609600"/>
            <a:ext cx="6858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400" dirty="0" err="1" smtClean="0">
                <a:latin typeface="AcadNusx" pitchFamily="2" charset="0"/>
              </a:rPr>
              <a:t>Savi</a:t>
            </a:r>
            <a:r>
              <a:rPr lang="en-US" sz="3400" dirty="0" smtClean="0">
                <a:latin typeface="AcadNusx" pitchFamily="2" charset="0"/>
              </a:rPr>
              <a:t> </a:t>
            </a:r>
            <a:r>
              <a:rPr lang="en-US" sz="3400" dirty="0" err="1" smtClean="0">
                <a:latin typeface="AcadNusx" pitchFamily="2" charset="0"/>
              </a:rPr>
              <a:t>Wiri</a:t>
            </a:r>
            <a:r>
              <a:rPr lang="en-US" sz="3400" dirty="0" smtClean="0">
                <a:latin typeface="AcadNusx" pitchFamily="2" charset="0"/>
              </a:rPr>
              <a:t> </a:t>
            </a:r>
            <a:r>
              <a:rPr lang="en-US" sz="3400" dirty="0" err="1" smtClean="0">
                <a:latin typeface="AcadNusx" pitchFamily="2" charset="0"/>
              </a:rPr>
              <a:t>ZiriTadad</a:t>
            </a:r>
            <a:r>
              <a:rPr lang="en-US" sz="3400" dirty="0" smtClean="0">
                <a:latin typeface="AcadNusx" pitchFamily="2" charset="0"/>
              </a:rPr>
              <a:t> </a:t>
            </a:r>
            <a:r>
              <a:rPr lang="en-US" sz="3400" dirty="0" err="1" smtClean="0">
                <a:latin typeface="AcadNusx" pitchFamily="2" charset="0"/>
              </a:rPr>
              <a:t>gavrcelebuli</a:t>
            </a:r>
            <a:r>
              <a:rPr lang="en-US" sz="3400" dirty="0" smtClean="0">
                <a:latin typeface="AcadNusx" pitchFamily="2" charset="0"/>
              </a:rPr>
              <a:t> </a:t>
            </a:r>
            <a:r>
              <a:rPr lang="en-US" sz="3400" dirty="0" err="1" smtClean="0">
                <a:latin typeface="AcadNusx" pitchFamily="2" charset="0"/>
              </a:rPr>
              <a:t>iyo</a:t>
            </a:r>
            <a:r>
              <a:rPr lang="en-US" sz="3400" dirty="0" smtClean="0">
                <a:latin typeface="AcadNusx" pitchFamily="2" charset="0"/>
              </a:rPr>
              <a:t> </a:t>
            </a:r>
            <a:r>
              <a:rPr lang="en-US" sz="3400" dirty="0" err="1" smtClean="0">
                <a:latin typeface="AcadNusx" pitchFamily="2" charset="0"/>
              </a:rPr>
              <a:t>evropaSi</a:t>
            </a:r>
            <a:r>
              <a:rPr lang="en-US" sz="3400" dirty="0" smtClean="0">
                <a:latin typeface="AcadNusx" pitchFamily="2" charset="0"/>
              </a:rPr>
              <a:t>.</a:t>
            </a:r>
            <a:endParaRPr lang="ru-RU" sz="34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 flipH="1" flipV="1">
            <a:off x="4572000" y="4724400"/>
            <a:ext cx="195263" cy="762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en-US" sz="900" smtClean="0"/>
          </a:p>
        </p:txBody>
      </p:sp>
      <p:pic>
        <p:nvPicPr>
          <p:cNvPr id="9220" name="Picture 5" descr="350px-Bubonic_plague-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133600"/>
            <a:ext cx="3505200" cy="412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8600" y="457200"/>
            <a:ext cx="5410200" cy="28194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latin typeface="AcadNusx" pitchFamily="2" charset="0"/>
              </a:rPr>
              <a:t>dResdReobiT</a:t>
            </a:r>
            <a:r>
              <a:rPr lang="en-US" sz="3200" dirty="0" smtClean="0">
                <a:latin typeface="AcadNusx" pitchFamily="2" charset="0"/>
              </a:rPr>
              <a:t> </a:t>
            </a:r>
            <a:r>
              <a:rPr lang="en-US" sz="3200" dirty="0" err="1" smtClean="0">
                <a:latin typeface="AcadNusx" pitchFamily="2" charset="0"/>
              </a:rPr>
              <a:t>Savi</a:t>
            </a:r>
            <a:r>
              <a:rPr lang="en-US" sz="3200" dirty="0" smtClean="0">
                <a:latin typeface="AcadNusx" pitchFamily="2" charset="0"/>
              </a:rPr>
              <a:t> </a:t>
            </a:r>
            <a:r>
              <a:rPr lang="en-US" sz="3200" dirty="0" err="1" smtClean="0">
                <a:latin typeface="AcadNusx" pitchFamily="2" charset="0"/>
              </a:rPr>
              <a:t>Wirisgan</a:t>
            </a:r>
            <a:r>
              <a:rPr lang="en-US" sz="3200" dirty="0" smtClean="0">
                <a:latin typeface="AcadNusx" pitchFamily="2" charset="0"/>
              </a:rPr>
              <a:t> </a:t>
            </a:r>
            <a:r>
              <a:rPr lang="en-US" sz="3200" dirty="0" err="1" smtClean="0">
                <a:latin typeface="AcadNusx" pitchFamily="2" charset="0"/>
              </a:rPr>
              <a:t>gankurneba</a:t>
            </a:r>
            <a:r>
              <a:rPr lang="en-US" sz="3200" dirty="0" smtClean="0">
                <a:latin typeface="AcadNusx" pitchFamily="2" charset="0"/>
              </a:rPr>
              <a:t> </a:t>
            </a:r>
            <a:r>
              <a:rPr lang="en-US" sz="3200" dirty="0" err="1" smtClean="0">
                <a:latin typeface="AcadNusx" pitchFamily="2" charset="0"/>
              </a:rPr>
              <a:t>ukve</a:t>
            </a:r>
            <a:r>
              <a:rPr lang="en-US" sz="3200" dirty="0" smtClean="0">
                <a:latin typeface="AcadNusx" pitchFamily="2" charset="0"/>
              </a:rPr>
              <a:t> </a:t>
            </a:r>
            <a:r>
              <a:rPr lang="en-US" sz="3200" dirty="0" err="1" smtClean="0">
                <a:latin typeface="AcadNusx" pitchFamily="2" charset="0"/>
              </a:rPr>
              <a:t>SesaZlebelia</a:t>
            </a:r>
            <a:endParaRPr lang="en-US" sz="3200" dirty="0"/>
          </a:p>
        </p:txBody>
      </p:sp>
      <p:pic>
        <p:nvPicPr>
          <p:cNvPr id="5" name="Picture Placeholder 4" descr="antibiotic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89" r="1289"/>
          <a:stretch>
            <a:fillRect/>
          </a:stretch>
        </p:blipFill>
        <p:spPr>
          <a:xfrm>
            <a:off x="5095874" y="2209800"/>
            <a:ext cx="3667125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371600"/>
            <a:ext cx="4572000" cy="1295400"/>
          </a:xfrm>
        </p:spPr>
        <p:txBody>
          <a:bodyPr>
            <a:normAutofit/>
          </a:bodyPr>
          <a:lstStyle/>
          <a:p>
            <a:r>
              <a:rPr lang="en-US" sz="4500" dirty="0" smtClean="0">
                <a:latin typeface="Arial" pitchFamily="34" charset="0"/>
                <a:cs typeface="Arial" pitchFamily="34" charset="0"/>
              </a:rPr>
              <a:t>H1N1 </a:t>
            </a:r>
            <a:r>
              <a:rPr lang="en-US" sz="4500" dirty="0" err="1" smtClean="0">
                <a:latin typeface="AcadNusx" pitchFamily="2" charset="0"/>
              </a:rPr>
              <a:t>virusi</a:t>
            </a:r>
            <a:endParaRPr lang="en-US" sz="4500" dirty="0">
              <a:latin typeface="AcadNusx" pitchFamily="2" charset="0"/>
            </a:endParaRPr>
          </a:p>
        </p:txBody>
      </p:sp>
      <p:pic>
        <p:nvPicPr>
          <p:cNvPr id="4" name="Picture Placeholder 4" descr="antibioti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2743200"/>
            <a:ext cx="4015109" cy="3436006"/>
          </a:xfrm>
          <a:prstGeom prst="ellipse">
            <a:avLst/>
          </a:prstGeom>
          <a:solidFill>
            <a:schemeClr val="tx2">
              <a:alpha val="20000"/>
            </a:schemeClr>
          </a:solidFill>
          <a:ln w="44450" cap="flat" cmpd="sng" algn="ctr">
            <a:noFill/>
            <a:prstDash val="soli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amosabechdi suratebi\h1n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14400"/>
            <a:ext cx="6223000" cy="551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H1N1</a:t>
            </a:r>
            <a:endParaRPr lang="ru-RU" sz="4400" dirty="0"/>
          </a:p>
        </p:txBody>
      </p:sp>
      <p:pic>
        <p:nvPicPr>
          <p:cNvPr id="1026" name="Picture 2" descr="G:\amosabechdi suratebi\Flu_und_legende_color_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133600"/>
            <a:ext cx="4586684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Documents and Settings\Shak\Desktop\fig2-allflu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61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486400"/>
            <a:ext cx="9144000" cy="13716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200" dirty="0" err="1" smtClean="0">
                <a:solidFill>
                  <a:srgbClr val="FFFF00"/>
                </a:solidFill>
                <a:latin typeface="AcadNusx" pitchFamily="2" charset="0"/>
              </a:rPr>
              <a:t>yviTeli</a:t>
            </a:r>
            <a:r>
              <a:rPr lang="en-US" sz="2200" dirty="0" smtClean="0">
                <a:solidFill>
                  <a:srgbClr val="FFFF00"/>
                </a:solidFill>
                <a:latin typeface="AcadNusx" pitchFamily="2" charset="0"/>
              </a:rPr>
              <a:t> _ 1.0 %-</a:t>
            </a:r>
            <a:r>
              <a:rPr lang="en-US" sz="2200" dirty="0" err="1" smtClean="0">
                <a:solidFill>
                  <a:srgbClr val="FFFF00"/>
                </a:solidFill>
                <a:latin typeface="AcadNusx" pitchFamily="2" charset="0"/>
              </a:rPr>
              <a:t>ze</a:t>
            </a:r>
            <a:r>
              <a:rPr lang="en-US" sz="2200" dirty="0" smtClean="0">
                <a:solidFill>
                  <a:srgbClr val="FFFF00"/>
                </a:solidFill>
                <a:latin typeface="AcadNusx" pitchFamily="2" charset="0"/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  <a:latin typeface="AcadNusx" pitchFamily="2" charset="0"/>
              </a:rPr>
              <a:t>dabali</a:t>
            </a:r>
            <a:r>
              <a:rPr lang="en-US" sz="2200" dirty="0" smtClean="0">
                <a:solidFill>
                  <a:srgbClr val="FFFF00"/>
                </a:solidFill>
                <a:latin typeface="AcadNusx" pitchFamily="2" charset="0"/>
              </a:rPr>
              <a:t>; </a:t>
            </a:r>
            <a:r>
              <a:rPr lang="en-US" sz="2200" dirty="0" err="1" smtClean="0">
                <a:solidFill>
                  <a:srgbClr val="FFC000"/>
                </a:solidFill>
                <a:latin typeface="AcadNusx" pitchFamily="2" charset="0"/>
              </a:rPr>
              <a:t>stafilosferi</a:t>
            </a:r>
            <a:r>
              <a:rPr lang="en-US" sz="2200" dirty="0" smtClean="0">
                <a:solidFill>
                  <a:srgbClr val="FFC000"/>
                </a:solidFill>
                <a:latin typeface="AcadNusx" pitchFamily="2" charset="0"/>
              </a:rPr>
              <a:t> _ 1.0 _ 9.9; </a:t>
            </a:r>
            <a:r>
              <a:rPr lang="en-US" sz="2200" dirty="0" err="1" smtClean="0">
                <a:solidFill>
                  <a:srgbClr val="F5320B"/>
                </a:solidFill>
                <a:latin typeface="AcadNusx" pitchFamily="2" charset="0"/>
              </a:rPr>
              <a:t>muqi</a:t>
            </a:r>
            <a:r>
              <a:rPr lang="en-US" sz="2200" dirty="0" smtClean="0">
                <a:solidFill>
                  <a:srgbClr val="F5320B"/>
                </a:solidFill>
                <a:latin typeface="AcadNusx" pitchFamily="2" charset="0"/>
              </a:rPr>
              <a:t> </a:t>
            </a:r>
            <a:r>
              <a:rPr lang="en-US" sz="2200" dirty="0" err="1" smtClean="0">
                <a:solidFill>
                  <a:srgbClr val="F5320B"/>
                </a:solidFill>
                <a:latin typeface="AcadNusx" pitchFamily="2" charset="0"/>
              </a:rPr>
              <a:t>stafilosferi</a:t>
            </a:r>
            <a:r>
              <a:rPr lang="en-US" sz="2200" dirty="0" smtClean="0">
                <a:solidFill>
                  <a:srgbClr val="F5320B"/>
                </a:solidFill>
                <a:latin typeface="AcadNusx" pitchFamily="2" charset="0"/>
              </a:rPr>
              <a:t> _ 10.0 _ 24.9; </a:t>
            </a:r>
            <a:r>
              <a:rPr lang="en-US" sz="2200" dirty="0" err="1" smtClean="0">
                <a:solidFill>
                  <a:srgbClr val="FF0000"/>
                </a:solidFill>
                <a:latin typeface="AcadNusx" pitchFamily="2" charset="0"/>
              </a:rPr>
              <a:t>wiTeli</a:t>
            </a:r>
            <a:r>
              <a:rPr lang="en-US" sz="2200" dirty="0" smtClean="0">
                <a:solidFill>
                  <a:srgbClr val="FF0000"/>
                </a:solidFill>
                <a:latin typeface="AcadNusx" pitchFamily="2" charset="0"/>
              </a:rPr>
              <a:t> _ 25.0-ze </a:t>
            </a:r>
            <a:r>
              <a:rPr lang="en-US" sz="2200" dirty="0" err="1" smtClean="0">
                <a:solidFill>
                  <a:srgbClr val="FF0000"/>
                </a:solidFill>
                <a:latin typeface="AcadNusx" pitchFamily="2" charset="0"/>
              </a:rPr>
              <a:t>maRali</a:t>
            </a:r>
            <a:r>
              <a:rPr lang="en-US" sz="2200" dirty="0" smtClean="0">
                <a:solidFill>
                  <a:srgbClr val="FF0000"/>
                </a:solidFill>
                <a:latin typeface="AcadNusx" pitchFamily="2" charset="0"/>
              </a:rPr>
              <a:t>; </a:t>
            </a:r>
            <a:r>
              <a:rPr lang="en-US" sz="2200" dirty="0" err="1" smtClean="0">
                <a:solidFill>
                  <a:schemeClr val="tx1">
                    <a:lumMod val="50000"/>
                  </a:schemeClr>
                </a:solidFill>
                <a:latin typeface="AcadNusx" pitchFamily="2" charset="0"/>
              </a:rPr>
              <a:t>nacrisferi</a:t>
            </a: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  <a:latin typeface="AcadNusx" pitchFamily="2" charset="0"/>
              </a:rPr>
              <a:t> _ </a:t>
            </a:r>
            <a:r>
              <a:rPr lang="en-US" sz="2200" dirty="0" err="1" smtClean="0">
                <a:solidFill>
                  <a:schemeClr val="tx1">
                    <a:lumMod val="50000"/>
                  </a:schemeClr>
                </a:solidFill>
                <a:latin typeface="AcadNusx" pitchFamily="2" charset="0"/>
              </a:rPr>
              <a:t>ar</a:t>
            </a: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  <a:latin typeface="AcadNusx" pitchFamily="2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50000"/>
                  </a:schemeClr>
                </a:solidFill>
                <a:latin typeface="AcadNusx" pitchFamily="2" charset="0"/>
              </a:rPr>
              <a:t>aris</a:t>
            </a: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  <a:latin typeface="AcadNusx" pitchFamily="2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50000"/>
                  </a:schemeClr>
                </a:solidFill>
                <a:latin typeface="AcadNusx" pitchFamily="2" charset="0"/>
              </a:rPr>
              <a:t>gavrcelebuli</a:t>
            </a: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  <a:latin typeface="AcadNusx" pitchFamily="2" charset="0"/>
              </a:rPr>
              <a:t>.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AcadNusx" pitchFamily="2" charset="0"/>
            </a:endParaRPr>
          </a:p>
        </p:txBody>
      </p:sp>
      <p:pic>
        <p:nvPicPr>
          <p:cNvPr id="7" name="Content Placeholder 6" descr="global_h1n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074" y="0"/>
            <a:ext cx="9121926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 eaLnBrk="1" hangingPunct="1"/>
            <a:r>
              <a:rPr lang="en-US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cadNusx" pitchFamily="2" charset="0"/>
              </a:rPr>
              <a:t>anton</a:t>
            </a: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cadNusx" pitchFamily="2" charset="0"/>
              </a:rPr>
              <a:t> van </a:t>
            </a:r>
            <a:r>
              <a:rPr lang="en-US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cadNusx" pitchFamily="2" charset="0"/>
              </a:rPr>
              <a:t>levenhuki</a:t>
            </a:r>
            <a:endParaRPr lang="ru-RU" sz="28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cadNusx" pitchFamily="2" charset="0"/>
            </a:endParaRPr>
          </a:p>
        </p:txBody>
      </p:sp>
      <p:pic>
        <p:nvPicPr>
          <p:cNvPr id="10243" name="Picture 4" descr="Leeuwenhoek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268413"/>
            <a:ext cx="5999163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he-h1n1-virus-report-for-panam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514600"/>
            <a:ext cx="4247959" cy="3048000"/>
          </a:xfrm>
        </p:spPr>
      </p:pic>
      <p:pic>
        <p:nvPicPr>
          <p:cNvPr id="6" name="Content Placeholder 5" descr="swine flu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60736" y="3464905"/>
            <a:ext cx="4483264" cy="339309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800" y="838200"/>
            <a:ext cx="66294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H1N1 - </a:t>
            </a:r>
            <a:r>
              <a:rPr lang="ka-GE" dirty="0" smtClean="0"/>
              <a:t>ით დაავადებული ორგანიზმის უჯრედები</a:t>
            </a:r>
            <a:endParaRPr lang="ru-RU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248400" cy="26670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AcadNusx" pitchFamily="2" charset="0"/>
              </a:rPr>
              <a:t>gmadlobT</a:t>
            </a:r>
            <a:r>
              <a:rPr lang="en-US" sz="4000" dirty="0" smtClean="0">
                <a:latin typeface="AcadNusx" pitchFamily="2" charset="0"/>
              </a:rPr>
              <a:t> </a:t>
            </a:r>
            <a:r>
              <a:rPr lang="en-US" sz="4000" dirty="0" err="1" smtClean="0">
                <a:latin typeface="AcadNusx" pitchFamily="2" charset="0"/>
              </a:rPr>
              <a:t>yuradRebisTvis</a:t>
            </a:r>
            <a:r>
              <a:rPr lang="en-US" sz="4000" dirty="0" smtClean="0">
                <a:latin typeface="AcadNusx" pitchFamily="2" charset="0"/>
              </a:rPr>
              <a:t>!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 rot="10800000" flipV="1">
            <a:off x="0" y="381000"/>
            <a:ext cx="4038600" cy="2286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2800" b="1" dirty="0" err="1" smtClean="0">
                <a:solidFill>
                  <a:schemeClr val="tx1">
                    <a:lumMod val="95000"/>
                  </a:schemeClr>
                </a:solidFill>
                <a:latin typeface="AcadNusx" pitchFamily="2" charset="0"/>
              </a:rPr>
              <a:t>mikroskopSi</a:t>
            </a:r>
            <a:r>
              <a:rPr lang="en-US" sz="2800" b="1" dirty="0" smtClean="0">
                <a:solidFill>
                  <a:schemeClr val="tx1">
                    <a:lumMod val="95000"/>
                  </a:schemeClr>
                </a:solidFill>
                <a:latin typeface="AcadNusx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</a:schemeClr>
                </a:solidFill>
                <a:latin typeface="AcadNusx" pitchFamily="2" charset="0"/>
              </a:rPr>
              <a:t>nanaxi</a:t>
            </a:r>
            <a:r>
              <a:rPr lang="en-US" sz="2800" b="1" dirty="0" smtClean="0">
                <a:solidFill>
                  <a:schemeClr val="tx1">
                    <a:lumMod val="95000"/>
                  </a:schemeClr>
                </a:solidFill>
                <a:latin typeface="AcadNusx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</a:schemeClr>
                </a:solidFill>
                <a:latin typeface="AcadNusx" pitchFamily="2" charset="0"/>
              </a:rPr>
              <a:t>baqteriebis</a:t>
            </a:r>
            <a:r>
              <a:rPr lang="en-US" sz="2800" b="1" dirty="0" smtClean="0">
                <a:solidFill>
                  <a:schemeClr val="tx1">
                    <a:lumMod val="95000"/>
                  </a:schemeClr>
                </a:solidFill>
                <a:latin typeface="AcadNusx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</a:schemeClr>
                </a:solidFill>
                <a:latin typeface="AcadNusx" pitchFamily="2" charset="0"/>
              </a:rPr>
              <a:t>Canaxati</a:t>
            </a:r>
            <a:r>
              <a:rPr lang="en-US" sz="2800" b="1" dirty="0" smtClean="0">
                <a:solidFill>
                  <a:schemeClr val="tx1">
                    <a:lumMod val="95000"/>
                  </a:schemeClr>
                </a:solidFill>
                <a:latin typeface="AcadNusx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</a:schemeClr>
                </a:solidFill>
                <a:latin typeface="AcadNusx" pitchFamily="2" charset="0"/>
              </a:rPr>
              <a:t>gakeTebuli</a:t>
            </a:r>
            <a:r>
              <a:rPr lang="en-US" sz="2800" b="1" dirty="0" smtClean="0">
                <a:solidFill>
                  <a:schemeClr val="tx1">
                    <a:lumMod val="95000"/>
                  </a:schemeClr>
                </a:solidFill>
                <a:latin typeface="AcadNusx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</a:schemeClr>
                </a:solidFill>
                <a:latin typeface="AcadNusx" pitchFamily="2" charset="0"/>
              </a:rPr>
              <a:t>anton</a:t>
            </a:r>
            <a:r>
              <a:rPr lang="en-US" sz="2800" b="1" dirty="0" smtClean="0">
                <a:solidFill>
                  <a:schemeClr val="tx1">
                    <a:lumMod val="95000"/>
                  </a:schemeClr>
                </a:solidFill>
                <a:latin typeface="AcadNusx" pitchFamily="2" charset="0"/>
              </a:rPr>
              <a:t> van </a:t>
            </a:r>
            <a:r>
              <a:rPr lang="en-US" sz="2800" b="1" dirty="0" err="1" smtClean="0">
                <a:solidFill>
                  <a:schemeClr val="tx1">
                    <a:lumMod val="95000"/>
                  </a:schemeClr>
                </a:solidFill>
                <a:latin typeface="AcadNusx" pitchFamily="2" charset="0"/>
              </a:rPr>
              <a:t>levenhukis</a:t>
            </a:r>
            <a:r>
              <a:rPr lang="en-US" sz="2800" b="1" dirty="0" smtClean="0">
                <a:solidFill>
                  <a:schemeClr val="tx1">
                    <a:lumMod val="95000"/>
                  </a:schemeClr>
                </a:solidFill>
                <a:latin typeface="AcadNusx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</a:schemeClr>
                </a:solidFill>
                <a:latin typeface="AcadNusx" pitchFamily="2" charset="0"/>
              </a:rPr>
              <a:t>mier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AcadNusx" pitchFamily="2" charset="0"/>
              </a:rPr>
              <a:t> </a:t>
            </a:r>
            <a:endParaRPr lang="ru-RU" sz="2800" dirty="0" smtClean="0">
              <a:solidFill>
                <a:schemeClr val="tx1">
                  <a:lumMod val="95000"/>
                </a:schemeClr>
              </a:solidFill>
              <a:latin typeface="AcadNusx" pitchFamily="2" charset="0"/>
            </a:endParaRPr>
          </a:p>
        </p:txBody>
      </p:sp>
      <p:pic>
        <p:nvPicPr>
          <p:cNvPr id="11267" name="Picture 4" descr="ba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9875" y="0"/>
            <a:ext cx="5064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4" descr="20100316142612!Hooke-microscop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971434"/>
            <a:ext cx="3505200" cy="3886566"/>
          </a:xfrm>
          <a:prstGeom prst="ellipse">
            <a:avLst/>
          </a:prstGeom>
          <a:solidFill>
            <a:schemeClr val="tx2">
              <a:alpha val="20000"/>
            </a:schemeClr>
          </a:solidFill>
          <a:ln w="44450" cap="flat" cmpd="sng" algn="ctr">
            <a:noFill/>
            <a:prstDash val="solid"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57200"/>
            <a:ext cx="83058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AcadNusx" pitchFamily="2" charset="0"/>
              </a:rPr>
              <a:t>anton</a:t>
            </a:r>
            <a:r>
              <a:rPr lang="en-US" dirty="0" smtClean="0">
                <a:latin typeface="AcadNusx" pitchFamily="2" charset="0"/>
              </a:rPr>
              <a:t> van </a:t>
            </a:r>
            <a:r>
              <a:rPr lang="en-US" dirty="0" err="1" smtClean="0">
                <a:latin typeface="AcadNusx" pitchFamily="2" charset="0"/>
              </a:rPr>
              <a:t>levenhukma</a:t>
            </a:r>
            <a:r>
              <a:rPr lang="en-US" dirty="0" smtClean="0">
                <a:latin typeface="AcadNusx" pitchFamily="2" charset="0"/>
              </a:rPr>
              <a:t> </a:t>
            </a:r>
            <a:r>
              <a:rPr lang="en-US" dirty="0" err="1" smtClean="0">
                <a:latin typeface="AcadNusx" pitchFamily="2" charset="0"/>
              </a:rPr>
              <a:t>mikroskopiT</a:t>
            </a:r>
            <a:r>
              <a:rPr lang="en-US" dirty="0" smtClean="0">
                <a:latin typeface="AcadNusx" pitchFamily="2" charset="0"/>
              </a:rPr>
              <a:t> </a:t>
            </a:r>
            <a:r>
              <a:rPr lang="en-US" dirty="0" err="1" smtClean="0">
                <a:latin typeface="AcadNusx" pitchFamily="2" charset="0"/>
              </a:rPr>
              <a:t>pirvelad</a:t>
            </a:r>
            <a:r>
              <a:rPr lang="en-US" dirty="0" smtClean="0">
                <a:latin typeface="AcadNusx" pitchFamily="2" charset="0"/>
              </a:rPr>
              <a:t> </a:t>
            </a:r>
            <a:r>
              <a:rPr lang="en-US" dirty="0" err="1" smtClean="0">
                <a:latin typeface="AcadNusx" pitchFamily="2" charset="0"/>
              </a:rPr>
              <a:t>Cxiris</a:t>
            </a:r>
            <a:r>
              <a:rPr lang="en-US" dirty="0" smtClean="0">
                <a:latin typeface="AcadNusx" pitchFamily="2" charset="0"/>
              </a:rPr>
              <a:t> </a:t>
            </a:r>
            <a:r>
              <a:rPr lang="en-US" dirty="0" err="1" smtClean="0">
                <a:latin typeface="AcadNusx" pitchFamily="2" charset="0"/>
              </a:rPr>
              <a:t>formis</a:t>
            </a:r>
            <a:r>
              <a:rPr lang="en-US" dirty="0" smtClean="0">
                <a:latin typeface="AcadNusx" pitchFamily="2" charset="0"/>
              </a:rPr>
              <a:t> </a:t>
            </a:r>
            <a:r>
              <a:rPr lang="en-US" dirty="0" err="1" smtClean="0">
                <a:latin typeface="AcadNusx" pitchFamily="2" charset="0"/>
              </a:rPr>
              <a:t>baqteria</a:t>
            </a:r>
            <a:r>
              <a:rPr lang="en-US" dirty="0" smtClean="0">
                <a:latin typeface="AcadNusx" pitchFamily="2" charset="0"/>
              </a:rPr>
              <a:t> </a:t>
            </a:r>
            <a:r>
              <a:rPr lang="en-US" dirty="0" err="1" smtClean="0">
                <a:latin typeface="AcadNusx" pitchFamily="2" charset="0"/>
              </a:rPr>
              <a:t>dainaxa</a:t>
            </a:r>
            <a:endParaRPr lang="ru-RU" dirty="0"/>
          </a:p>
        </p:txBody>
      </p:sp>
      <p:pic>
        <p:nvPicPr>
          <p:cNvPr id="8" name="Content Placeholder 7" descr="ტუბერკულოზის_გამომწვევი_ჩხირები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981200" y="2158539"/>
            <a:ext cx="4876800" cy="469946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AcadNusx" pitchFamily="2" charset="0"/>
              </a:rPr>
              <a:t>Tanamedrove</a:t>
            </a:r>
            <a:r>
              <a:rPr lang="en-US" dirty="0" smtClean="0">
                <a:latin typeface="AcadNusx" pitchFamily="2" charset="0"/>
              </a:rPr>
              <a:t> </a:t>
            </a:r>
            <a:r>
              <a:rPr lang="en-US" dirty="0" err="1" smtClean="0">
                <a:latin typeface="AcadNusx" pitchFamily="2" charset="0"/>
              </a:rPr>
              <a:t>mikroskopi</a:t>
            </a:r>
            <a:endParaRPr lang="ru-RU" dirty="0"/>
          </a:p>
        </p:txBody>
      </p:sp>
      <p:pic>
        <p:nvPicPr>
          <p:cNvPr id="4" name="Content Placeholder 3" descr="phascont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1905000"/>
            <a:ext cx="3505200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ubbles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Bubbles">
      <a:majorFont>
        <a:latin typeface="Impact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mic Sans M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ubb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85000"/>
                <a:satMod val="150000"/>
              </a:schemeClr>
            </a:gs>
            <a:gs pos="35000">
              <a:schemeClr val="phClr">
                <a:tint val="70000"/>
                <a:shade val="90000"/>
                <a:alpha val="85000"/>
                <a:satMod val="200000"/>
              </a:schemeClr>
            </a:gs>
            <a:gs pos="100000">
              <a:schemeClr val="phClr">
                <a:tint val="90000"/>
                <a:shade val="100000"/>
                <a:alpha val="85000"/>
                <a:satMod val="25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40000"/>
                <a:satMod val="115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150000"/>
              </a:schemeClr>
            </a:gs>
          </a:gsLst>
          <a:lin ang="78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4450" cap="flat" cmpd="sng" algn="ctr">
          <a:solidFill>
            <a:schemeClr val="phClr">
              <a:alpha val="80000"/>
              <a:satMod val="110000"/>
            </a:schemeClr>
          </a:solidFill>
          <a:prstDash val="solid"/>
        </a:ln>
        <a:ln w="63500" cap="flat" cmpd="sng" algn="ctr">
          <a:solidFill>
            <a:schemeClr val="phClr">
              <a:alpha val="80000"/>
              <a:satMod val="115000"/>
            </a:schemeClr>
          </a:solidFill>
          <a:prstDash val="solid"/>
        </a:ln>
      </a:lnStyleLst>
      <a:effectStyleLst>
        <a:effectStyle>
          <a:effectLst>
            <a:innerShdw blurRad="50800" dist="25400" dir="13500000">
              <a:srgbClr val="FFFFFF">
                <a:alpha val="75000"/>
              </a:srgbClr>
            </a:innerShdw>
          </a:effectLst>
        </a:effectStyle>
        <a:effectStyle>
          <a:effectLst>
            <a:innerShdw blurRad="76200" dist="25400" dir="13500000">
              <a:srgbClr val="FFFFFF">
                <a:alpha val="75000"/>
              </a:srgbClr>
            </a:innerShdw>
            <a:reflection blurRad="63500" stA="35000" endPos="35000" dist="12700" dir="5400000" sy="-100000" rotWithShape="0"/>
          </a:effectLst>
        </a:effectStyle>
        <a:effectStyle>
          <a:effectLst>
            <a:reflection blurRad="63500" stA="35000" endPos="35000" dist="12700" dir="5400000" sy="-100000" rotWithShape="0"/>
          </a:effectLst>
          <a:scene3d>
            <a:camera prst="orthographicFront">
              <a:rot lat="0" lon="0" rev="0"/>
            </a:camera>
            <a:lightRig rig="balanced" dir="bl">
              <a:rot lat="0" lon="0" rev="7800000"/>
            </a:lightRig>
          </a:scene3d>
          <a:sp3d prstMaterial="translucentPowder">
            <a:bevelT h="508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80000"/>
                <a:satMod val="125000"/>
              </a:schemeClr>
            </a:gs>
            <a:gs pos="100000">
              <a:schemeClr val="phClr">
                <a:tint val="100000"/>
                <a:satMod val="125000"/>
                <a:lumOff val="40000"/>
                <a:lumMod val="100000"/>
              </a:schemeClr>
            </a:gs>
          </a:gsLst>
          <a:lin ang="7800000" scaled="1"/>
        </a:gradFill>
        <a:gradFill rotWithShape="1">
          <a:gsLst>
            <a:gs pos="0">
              <a:schemeClr val="phClr">
                <a:shade val="95000"/>
                <a:lumMod val="95000"/>
              </a:schemeClr>
            </a:gs>
            <a:gs pos="60000">
              <a:schemeClr val="phClr">
                <a:satMod val="125000"/>
                <a:lumOff val="10000"/>
                <a:lumMod val="100000"/>
              </a:schemeClr>
            </a:gs>
            <a:gs pos="100000">
              <a:schemeClr val="phClr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Bubbles</Template>
  <TotalTime>938</TotalTime>
  <Words>383</Words>
  <Application>Microsoft Office PowerPoint</Application>
  <PresentationFormat>On-screen Show (4:3)</PresentationFormat>
  <Paragraphs>114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Bubbles</vt:lpstr>
      <vt:lpstr>mikroorganizmebi da daavadebebi Cven garSemo</vt:lpstr>
      <vt:lpstr>PowerPoint Presentation</vt:lpstr>
      <vt:lpstr>cxovelTa samefod,                 mcenareTa samefod</vt:lpstr>
      <vt:lpstr> umartivesebad,</vt:lpstr>
      <vt:lpstr> da mikroorganimebad</vt:lpstr>
      <vt:lpstr>anton van levenhuki</vt:lpstr>
      <vt:lpstr>mikroskopSi nanaxi baqteriebis Canaxati gakeTebuli anton van levenhukis mier </vt:lpstr>
      <vt:lpstr>anton van levenhukma mikroskopiT pirvelad Cxiris formis baqteria dainaxa</vt:lpstr>
      <vt:lpstr>Tanamedrove mikroskopi</vt:lpstr>
      <vt:lpstr>PowerPoint Presentation</vt:lpstr>
      <vt:lpstr>PowerPoint Presentation</vt:lpstr>
      <vt:lpstr>   msoflioSi savaraudod 5000000000000000000000000000000 (5x1030)  baqteriaa.</vt:lpstr>
      <vt:lpstr>baqteria gvxvdeba sxvadasxva formiT</vt:lpstr>
      <vt:lpstr>PowerPoint Presentation</vt:lpstr>
      <vt:lpstr>PowerPoint Presentation</vt:lpstr>
      <vt:lpstr> aerobuli baqteriebi moixmaren Jangbads, anaerobul baqteriebs Jangbadi ar sWirdebaT </vt:lpstr>
      <vt:lpstr>PowerPoint Presentation</vt:lpstr>
      <vt:lpstr>virusi mxolod maspinZel ujredSi aqtiurdeba</vt:lpstr>
      <vt:lpstr>baqteriofagi</vt:lpstr>
      <vt:lpstr>baqteriofagi maspinZel ujredad baqterias iyenebs</vt:lpstr>
      <vt:lpstr>arsebobs sasargeblo da mavne baqteriebi</vt:lpstr>
      <vt:lpstr>cxovelTa daavadebis gamomwvevi baqteriebi</vt:lpstr>
      <vt:lpstr>cimbiris wyluli (jilexi)</vt:lpstr>
      <vt:lpstr>Ddaavadebis gamomwvevia</vt:lpstr>
      <vt:lpstr>sasunqi gzebiT</vt:lpstr>
      <vt:lpstr>Ddaavadeba sisxlmwovel mwerebsac gadaaqvT </vt:lpstr>
      <vt:lpstr>ziandeba Sinagani organoebic</vt:lpstr>
      <vt:lpstr>brucelozi</vt:lpstr>
      <vt:lpstr>Ggadamcemia:</vt:lpstr>
      <vt:lpstr>adamianis daavadeba sakvebiT xdeba:</vt:lpstr>
      <vt:lpstr>profilaktikis mizniT tardeba brucelozis sawinaaRmdego vaqcinacia</vt:lpstr>
      <vt:lpstr>infeqciis matarebelia:</vt:lpstr>
      <vt:lpstr>nakbeni mtkivneulia da wyluldeba</vt:lpstr>
      <vt:lpstr>PowerPoint Presentation</vt:lpstr>
      <vt:lpstr>PowerPoint Presentation</vt:lpstr>
      <vt:lpstr>Aadamianis gamomwvevi daavadebebi</vt:lpstr>
      <vt:lpstr>qolera</vt:lpstr>
      <vt:lpstr>qolera mwvave infeqciuri daavadebaa</vt:lpstr>
      <vt:lpstr>qoleris gamomwvevia  qoleris vibrioni</vt:lpstr>
      <vt:lpstr>difteria</vt:lpstr>
      <vt:lpstr>difteriis gamomwvevia  difteriuli Cxiri</vt:lpstr>
      <vt:lpstr>PowerPoint Presentation</vt:lpstr>
      <vt:lpstr>PowerPoint Presentation</vt:lpstr>
      <vt:lpstr>PowerPoint Presentation</vt:lpstr>
      <vt:lpstr>Cirqiani wylulebi, `bubonebi~</vt:lpstr>
      <vt:lpstr>italiuri gemebi Sav zRvaSi Sevidnen da Savi Wiri Seitanes</vt:lpstr>
      <vt:lpstr>yvelaze metad Sav Wirs avrcelebs virTagva da rwyili.</vt:lpstr>
      <vt:lpstr>PowerPoint Presentation</vt:lpstr>
      <vt:lpstr>msoflios mosaxleobis mesamedi amowyda, xolo evropis meoTxedi mainc daixoca.</vt:lpstr>
      <vt:lpstr>piter breigel ufrosis ferweruli tilo `sikvdilis triumfi~, romelic Savi Wiris epidemias asaxavs, Sesrulebuli 1562 wels</vt:lpstr>
      <vt:lpstr>Savi Wiris gamomwvevi baqteriebis gamosaxuleba, romelic miRebulia Tanamedrove mikroskopis daxmarebiT</vt:lpstr>
      <vt:lpstr>ase gamoiyureba Savi Wiris Cxirebi fluorescentul mikroskopSi</vt:lpstr>
      <vt:lpstr>Savi Wiri ZiriTadad gavrcelebuli iyo evropaSi.</vt:lpstr>
      <vt:lpstr>PowerPoint Presentation</vt:lpstr>
      <vt:lpstr>H1N1 virusi</vt:lpstr>
      <vt:lpstr>PowerPoint Presentation</vt:lpstr>
      <vt:lpstr>H1N1</vt:lpstr>
      <vt:lpstr>PowerPoint Presentation</vt:lpstr>
      <vt:lpstr>yviTeli _ 1.0 %-ze dabali; stafilosferi _ 1.0 _ 9.9; muqi stafilosferi _ 10.0 _ 24.9; wiTeli _ 25.0-ze maRali; nacrisferi _ ar aris gavrcelebuli.</vt:lpstr>
      <vt:lpstr>H1N1 - ით დაავადებული ორგანიზმის უჯრედები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daavadebebi da mikroorganizmebi Cvens garSemo</dc:title>
  <dc:creator>S B</dc:creator>
  <cp:lastModifiedBy>SHALVA</cp:lastModifiedBy>
  <cp:revision>121</cp:revision>
  <dcterms:created xsi:type="dcterms:W3CDTF">2006-08-16T00:00:00Z</dcterms:created>
  <dcterms:modified xsi:type="dcterms:W3CDTF">2012-05-08T07:48:43Z</dcterms:modified>
</cp:coreProperties>
</file>