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99CCFF"/>
    <a:srgbClr val="FFFF99"/>
    <a:srgbClr val="2D4E75"/>
    <a:srgbClr val="335885"/>
    <a:srgbClr val="3E6CA4"/>
    <a:srgbClr val="FF2525"/>
    <a:srgbClr val="66FF66"/>
    <a:srgbClr val="BC004C"/>
    <a:srgbClr val="F567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8797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9200" y="152400"/>
          <a:ext cx="6705600" cy="5159375"/>
        </p:xfrm>
        <a:graphic>
          <a:graphicData uri="http://schemas.openxmlformats.org/presentationml/2006/ole">
            <p:oleObj spid="_x0000_s1026" name="Image" r:id="rId3" imgW="2018542" imgH="1554483" progId="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95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19200" y="250825"/>
          <a:ext cx="6705600" cy="5159375"/>
        </p:xfrm>
        <a:graphic>
          <a:graphicData uri="http://schemas.openxmlformats.org/presentationml/2006/ole">
            <p:oleObj spid="_x0000_s2050" name="Image" r:id="rId3" imgW="2018542" imgH="1554483" progId="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" descr="http://facs.phillipmartin.info/facs_drugs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73948" y="5486400"/>
            <a:ext cx="2270051" cy="13716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1" descr="http://facs.phillipmartin.info/facs_drugs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73948" y="5486400"/>
            <a:ext cx="2270051" cy="13716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1" descr="http://facs.phillipmartin.info/facs_drugs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73948" y="5486400"/>
            <a:ext cx="2270051" cy="13716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1" descr="http://facs.phillipmartin.info/facs_drugs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62544" y="1143000"/>
            <a:ext cx="4540102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2362200" y="3657600"/>
            <a:ext cx="1447800" cy="228600"/>
          </a:xfrm>
          <a:prstGeom prst="rect">
            <a:avLst/>
          </a:prstGeom>
          <a:solidFill>
            <a:srgbClr val="47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38FE-F09F-40A2-A727-352870EE733F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AAB4F-FFA8-4DEE-9854-8B009C185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ee.bridal-shower-themes.com/img/picture-of-the-brain-without-labels_4.jpg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</p:spPr>
        <p:txBody>
          <a:bodyPr>
            <a:normAutofit/>
          </a:bodyPr>
          <a:lstStyle/>
          <a:p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ალკოჰოლისა და ნარკოტიკების მოხმარების შედეგები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ალკოჰოლისა და ნარკოტიკების მოხმარების შედეგები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7543800" cy="4525963"/>
          </a:xfrm>
        </p:spPr>
        <p:txBody>
          <a:bodyPr>
            <a:normAutofit/>
          </a:bodyPr>
          <a:lstStyle/>
          <a:p>
            <a:pPr marL="914400" indent="0">
              <a:buNone/>
            </a:pPr>
            <a:r>
              <a:rPr lang="ka-G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იზრდება უბედური შემთხვევების ალბათობა</a:t>
            </a:r>
          </a:p>
          <a:p>
            <a:pPr marL="914400" indent="0">
              <a:buNone/>
            </a:pPr>
            <a:endParaRPr lang="en-US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0">
              <a:buNone/>
            </a:pPr>
            <a:r>
              <a:rPr lang="ka-G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იმატებს აგრესიულობა და თავშეუკავებლობა</a:t>
            </a:r>
          </a:p>
          <a:p>
            <a:pPr marL="914400" indent="0">
              <a:buNone/>
            </a:pPr>
            <a:endParaRPr lang="en-US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0">
              <a:buNone/>
            </a:pPr>
            <a:r>
              <a:rPr lang="ka-GE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იზრდება შეთხვევითი სქესობრივი კვშირების ალბათობა</a:t>
            </a:r>
            <a:endParaRPr lang="en-US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2" descr="kids in a bo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181600"/>
            <a:ext cx="1117600" cy="1257300"/>
          </a:xfrm>
          <a:prstGeom prst="rect">
            <a:avLst/>
          </a:prstGeom>
          <a:noFill/>
        </p:spPr>
      </p:pic>
      <p:pic>
        <p:nvPicPr>
          <p:cNvPr id="10" name="Picture 2" descr="http://images.zaazu.com/img/injured-injury-injured-cast-smiley-emoticon-000407-lar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031590"/>
            <a:ext cx="800100" cy="1064650"/>
          </a:xfrm>
          <a:prstGeom prst="rect">
            <a:avLst/>
          </a:prstGeom>
          <a:noFill/>
        </p:spPr>
      </p:pic>
      <p:pic>
        <p:nvPicPr>
          <p:cNvPr id="20483" name="Picture 3" descr="bully smiley, animated smiley, animate smiley, bully smile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712410"/>
            <a:ext cx="844809" cy="726239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847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847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847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ალკოჰოლისა და ნარკოტიკების მოხმარების შედეგები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6629400" cy="4525963"/>
          </a:xfrm>
        </p:spPr>
        <p:txBody>
          <a:bodyPr>
            <a:normAutofit fontScale="92500" lnSpcReduction="10000"/>
          </a:bodyPr>
          <a:lstStyle/>
          <a:p>
            <a:pPr marL="165100" indent="0">
              <a:buNone/>
            </a:pPr>
            <a:r>
              <a:rPr lang="ka-GE" dirty="0" smtClean="0"/>
              <a:t>წარუმატებლობა სწავლაში და საქმიანობაში</a:t>
            </a:r>
          </a:p>
          <a:p>
            <a:pPr marL="165100" indent="0">
              <a:buNone/>
            </a:pPr>
            <a:endParaRPr lang="en-US" dirty="0" smtClean="0"/>
          </a:p>
          <a:p>
            <a:pPr marL="165100" indent="0">
              <a:buNone/>
            </a:pPr>
            <a:r>
              <a:rPr lang="ka-GE" dirty="0" smtClean="0"/>
              <a:t>კონფლიქტები ოჯახში</a:t>
            </a:r>
          </a:p>
          <a:p>
            <a:pPr marL="165100" indent="0">
              <a:buNone/>
            </a:pPr>
            <a:endParaRPr lang="en-US" dirty="0" smtClean="0"/>
          </a:p>
          <a:p>
            <a:pPr marL="165100" indent="0">
              <a:buNone/>
            </a:pPr>
            <a:r>
              <a:rPr lang="ka-GE" dirty="0" smtClean="0"/>
              <a:t>პრობლემები ურთიერთობებში</a:t>
            </a:r>
          </a:p>
          <a:p>
            <a:pPr marL="165100" indent="0">
              <a:buNone/>
            </a:pPr>
            <a:endParaRPr lang="en-US" dirty="0" smtClean="0"/>
          </a:p>
          <a:p>
            <a:pPr marL="165100" indent="0">
              <a:buNone/>
            </a:pPr>
            <a:r>
              <a:rPr lang="ka-GE" dirty="0" smtClean="0"/>
              <a:t>პრობლემები სამართალდამცავ ორგანოებთან</a:t>
            </a:r>
            <a:endParaRPr lang="en-US" dirty="0" smtClean="0"/>
          </a:p>
          <a:p>
            <a:pPr marL="630238" indent="0">
              <a:buNone/>
            </a:pPr>
            <a:endParaRPr lang="en-US" dirty="0"/>
          </a:p>
        </p:txBody>
      </p:sp>
      <p:pic>
        <p:nvPicPr>
          <p:cNvPr id="21506" name="Picture 2" descr="http://www.webdesign.org/img_articles/3320/The-Failure-Of-The-SEO-Sy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5" y="2438400"/>
            <a:ext cx="3019425" cy="2667000"/>
          </a:xfrm>
          <a:prstGeom prst="rect">
            <a:avLst/>
          </a:prstGeom>
          <a:noFill/>
        </p:spPr>
      </p:pic>
      <p:pic>
        <p:nvPicPr>
          <p:cNvPr id="6" name="Picture 3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47800"/>
            <a:ext cx="9144000" cy="25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a-G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აქტივობა 1. ალკოჰოლისა და ნარკოტიკების ზეგავლენა ადამიანის ცხოვრებაზე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886200"/>
          </a:xfrm>
        </p:spPr>
        <p:txBody>
          <a:bodyPr>
            <a:normAutofit lnSpcReduction="10000"/>
          </a:bodyPr>
          <a:lstStyle/>
          <a:p>
            <a:pPr marL="569913" lvl="0" indent="0">
              <a:buNone/>
            </a:pPr>
            <a:r>
              <a:rPr lang="ka-GE" i="1" dirty="0" smtClean="0">
                <a:solidFill>
                  <a:srgbClr val="FF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ჯანმრთელობა</a:t>
            </a:r>
            <a:r>
              <a:rPr lang="ka-GE" dirty="0" smtClean="0"/>
              <a:t>  - ალკოჰოლისა და ნარკოტიკის მოხმარების სამედიცინო შედეგები</a:t>
            </a:r>
            <a:endParaRPr lang="en-US" dirty="0" smtClean="0"/>
          </a:p>
          <a:p>
            <a:pPr marL="569913" lvl="0" indent="0">
              <a:buNone/>
            </a:pPr>
            <a:r>
              <a:rPr lang="ka-GE" i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ფსიქიკა</a:t>
            </a:r>
            <a:r>
              <a:rPr lang="fi-FI" dirty="0" smtClean="0"/>
              <a:t> </a:t>
            </a:r>
            <a:r>
              <a:rPr lang="ka-GE" dirty="0" smtClean="0"/>
              <a:t>- ალკოჰოლისა და ნარკოტიკის მოხმარების ფსიქოლოგიური შედეგები</a:t>
            </a:r>
            <a:endParaRPr lang="en-US" dirty="0" smtClean="0"/>
          </a:p>
          <a:p>
            <a:pPr marL="569913" lvl="0" indent="0">
              <a:buNone/>
            </a:pPr>
            <a:r>
              <a:rPr lang="ka-GE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ცხოვრება</a:t>
            </a:r>
            <a:r>
              <a:rPr lang="fi-FI" dirty="0" smtClean="0"/>
              <a:t> </a:t>
            </a:r>
            <a:r>
              <a:rPr lang="ka-GE" dirty="0" smtClean="0"/>
              <a:t> - ალკოჰოლისა და </a:t>
            </a:r>
            <a:r>
              <a:rPr lang="ka-GE" dirty="0" smtClean="0"/>
              <a:t>ნარკოტიკის </a:t>
            </a:r>
            <a:r>
              <a:rPr lang="ka-GE" dirty="0" smtClean="0"/>
              <a:t>მოხმარების სოციალური შედეგები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http://facs.phillipmartin.info/facs_drug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016352"/>
            <a:ext cx="3047999" cy="1841648"/>
          </a:xfrm>
          <a:prstGeom prst="rect">
            <a:avLst/>
          </a:prstGeom>
          <a:noFill/>
        </p:spPr>
      </p:pic>
      <p:pic>
        <p:nvPicPr>
          <p:cNvPr id="5" name="Picture 10" descr="bar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08 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76400"/>
            <a:ext cx="581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0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" y="3124200"/>
            <a:ext cx="581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08 g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038600"/>
            <a:ext cx="581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 flipV="1">
            <a:off x="6324600" y="6705600"/>
            <a:ext cx="838200" cy="152400"/>
          </a:xfrm>
          <a:prstGeom prst="rect">
            <a:avLst/>
          </a:prstGeom>
          <a:solidFill>
            <a:srgbClr val="2D4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57600" cy="914400"/>
          </a:xfrm>
        </p:spPr>
        <p:txBody>
          <a:bodyPr>
            <a:normAutofit/>
          </a:bodyPr>
          <a:lstStyle/>
          <a:p>
            <a:pPr algn="l"/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აქტივობა 2.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0" descr="bar8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acclaimclipart.com/free_clipart_images/woman_teacher_in_a_classroom_at_the_blackboard_with_a_pointer_0521-1005-1515-3822_S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6118" y="1600200"/>
            <a:ext cx="5306682" cy="46875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185934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ჯგუფის მუშაობის შეჯამება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r>
              <a:rPr lang="ka-G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აქტივობა  3. ჯგუფური დისკუსია:</a:t>
            </a:r>
            <a:r>
              <a:rPr lang="ka-G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905000"/>
            <a:ext cx="7315200" cy="2590800"/>
          </a:xfrm>
        </p:spPr>
        <p:txBody>
          <a:bodyPr>
            <a:normAutofit/>
          </a:bodyPr>
          <a:lstStyle/>
          <a:p>
            <a:pPr indent="1588" algn="ctr">
              <a:buNone/>
            </a:pPr>
            <a:r>
              <a:rPr lang="ka-G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რა დამატებით საფრთხეს შეიცავს ნარკოტიკების ინექციური გზით მიღება?</a:t>
            </a:r>
            <a:endParaRPr lang="en-US" sz="4400" dirty="0"/>
          </a:p>
        </p:txBody>
      </p:sp>
      <p:pic>
        <p:nvPicPr>
          <p:cNvPr id="5" name="Picture 5" descr="vaccin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69550" y="4419600"/>
            <a:ext cx="4974449" cy="2438400"/>
          </a:xfrm>
          <a:prstGeom prst="rect">
            <a:avLst/>
          </a:prstGeom>
          <a:noFill/>
          <a:ln/>
        </p:spPr>
      </p:pic>
      <p:pic>
        <p:nvPicPr>
          <p:cNvPr id="8" name="Picture 5" descr="thinking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1401591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ალკოჰოლისა და ნარკოტიკების მოხმარების შედეგები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5257800" cy="4525963"/>
          </a:xfrm>
        </p:spPr>
        <p:txBody>
          <a:bodyPr/>
          <a:lstStyle/>
          <a:p>
            <a:pPr marL="630238" indent="0">
              <a:buNone/>
            </a:pPr>
            <a:r>
              <a:rPr lang="ka-GE" dirty="0" smtClean="0"/>
              <a:t>ტოქსიკური ჰეპატიტი</a:t>
            </a:r>
          </a:p>
          <a:p>
            <a:pPr marL="630238" indent="0">
              <a:buNone/>
            </a:pPr>
            <a:endParaRPr lang="ka-GE" dirty="0" smtClean="0"/>
          </a:p>
          <a:p>
            <a:pPr marL="630238" indent="0">
              <a:buNone/>
            </a:pPr>
            <a:r>
              <a:rPr lang="ka-GE" dirty="0" smtClean="0"/>
              <a:t>ვირუსული ჰეპატიტი</a:t>
            </a:r>
          </a:p>
          <a:p>
            <a:pPr marL="630238" indent="0">
              <a:buNone/>
            </a:pPr>
            <a:endParaRPr lang="ka-GE" dirty="0" smtClean="0"/>
          </a:p>
          <a:p>
            <a:pPr marL="630238" indent="0">
              <a:buNone/>
            </a:pPr>
            <a:r>
              <a:rPr lang="ka-GE" dirty="0" smtClean="0"/>
              <a:t>ღვიძლის ციროზი</a:t>
            </a:r>
          </a:p>
          <a:p>
            <a:pPr marL="630238" indent="0">
              <a:buNone/>
            </a:pPr>
            <a:endParaRPr lang="ka-GE" dirty="0" smtClean="0"/>
          </a:p>
          <a:p>
            <a:pPr marL="630238" indent="0">
              <a:buNone/>
            </a:pPr>
            <a:r>
              <a:rPr lang="ka-GE" dirty="0" smtClean="0"/>
              <a:t>ღვიძლის კიბო</a:t>
            </a: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105400" y="2590800"/>
          <a:ext cx="3810000" cy="3181506"/>
        </p:xfrm>
        <a:graphic>
          <a:graphicData uri="http://schemas.openxmlformats.org/presentationml/2006/ole">
            <p:oleObj spid="_x0000_s15362" name="Image" r:id="rId3" imgW="818286" imgH="683298" progId="">
              <p:embed/>
            </p:oleObj>
          </a:graphicData>
        </a:graphic>
      </p:graphicFrame>
      <p:pic>
        <p:nvPicPr>
          <p:cNvPr id="5" name="Picture 13" descr="bar4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447801"/>
            <a:ext cx="9144001" cy="7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ul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124075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ul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267075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bul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86275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bul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629275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ალკოჰოლისა და ნარკოტიკების მოხმარების შედეგები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943600" cy="5257800"/>
          </a:xfrm>
        </p:spPr>
        <p:txBody>
          <a:bodyPr>
            <a:noAutofit/>
          </a:bodyPr>
          <a:lstStyle/>
          <a:p>
            <a:pPr marL="630238" indent="0">
              <a:buNone/>
            </a:pPr>
            <a:endParaRPr lang="ka-GE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0">
              <a:buNone/>
            </a:pPr>
            <a:r>
              <a:rPr lang="ka-G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ჩირქგროვები</a:t>
            </a:r>
          </a:p>
          <a:p>
            <a:pPr marL="630238" indent="0">
              <a:buNone/>
            </a:pPr>
            <a:endParaRPr lang="ka-GE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0">
              <a:buNone/>
            </a:pPr>
            <a:r>
              <a:rPr lang="ka-G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სეფსისი</a:t>
            </a:r>
          </a:p>
          <a:p>
            <a:pPr marL="630238" indent="0">
              <a:buNone/>
            </a:pPr>
            <a:endParaRPr lang="ka-GE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0">
              <a:buNone/>
            </a:pPr>
            <a:r>
              <a:rPr lang="ka-G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იმუნიტეტის დაქვეითება</a:t>
            </a:r>
          </a:p>
          <a:p>
            <a:pPr marL="630238" indent="0">
              <a:buNone/>
            </a:pPr>
            <a:endParaRPr lang="ka-GE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0">
              <a:buNone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3" descr="bar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47801"/>
            <a:ext cx="9144001" cy="7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MCj013672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145" y="2438400"/>
            <a:ext cx="3294655" cy="305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ალკოჰოლისა და ნარკოტიკების მოხმარების შედეგები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257800" cy="5334000"/>
          </a:xfrm>
        </p:spPr>
        <p:txBody>
          <a:bodyPr>
            <a:normAutofit lnSpcReduction="10000"/>
          </a:bodyPr>
          <a:lstStyle/>
          <a:p>
            <a:pPr marL="914400" indent="-60325">
              <a:buNone/>
            </a:pP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არტერიული წნევის მომატება</a:t>
            </a:r>
          </a:p>
          <a:p>
            <a:pPr marL="914400" indent="-60325">
              <a:buNone/>
            </a:pPr>
            <a:endParaRPr lang="ka-G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60325">
              <a:buNone/>
            </a:pP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ათეროსკლეროზი</a:t>
            </a:r>
          </a:p>
          <a:p>
            <a:pPr marL="914400" indent="-60325">
              <a:buNone/>
            </a:pPr>
            <a:endParaRPr lang="ka-G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60325">
              <a:buNone/>
            </a:pP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არითმია</a:t>
            </a:r>
          </a:p>
          <a:p>
            <a:pPr marL="914400" indent="-60325">
              <a:buNone/>
            </a:pPr>
            <a:endParaRPr lang="ka-G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60325">
              <a:buNone/>
            </a:pP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ინფარქტი</a:t>
            </a:r>
          </a:p>
          <a:p>
            <a:pPr marL="914400" indent="-60325">
              <a:buNone/>
            </a:pPr>
            <a:endParaRPr lang="ka-G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60325">
              <a:buNone/>
            </a:pP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ვენების დაზიანება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0">
              <a:buNone/>
            </a:pPr>
            <a:endParaRPr lang="en-US" dirty="0"/>
          </a:p>
        </p:txBody>
      </p:sp>
      <p:pic>
        <p:nvPicPr>
          <p:cNvPr id="5" name="Picture 13" descr="bar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95400"/>
            <a:ext cx="9144001" cy="7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4.bp.blogspot.com/_5o7sgtgNcvg/R2NajEseXaI/AAAAAAAAACE/lJYh2KLwfGY/s320/Robert%27s+Clip+Art+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6933" y="2133600"/>
            <a:ext cx="2699384" cy="3962400"/>
          </a:xfrm>
          <a:prstGeom prst="rect">
            <a:avLst/>
          </a:prstGeom>
          <a:noFill/>
        </p:spPr>
      </p:pic>
      <p:pic>
        <p:nvPicPr>
          <p:cNvPr id="6" name="Picture 26" descr="arrow1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arrow1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arrow1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arrow1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578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arrow1rightr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008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ალკოჰოლისა და ნარკოტიკების მოხმარების შედეგები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5943600" cy="4525963"/>
          </a:xfrm>
        </p:spPr>
        <p:txBody>
          <a:bodyPr>
            <a:normAutofit/>
          </a:bodyPr>
          <a:lstStyle/>
          <a:p>
            <a:pPr marL="630238" indent="0">
              <a:buNone/>
            </a:pPr>
            <a:r>
              <a:rPr lang="ka-GE" dirty="0" smtClean="0">
                <a:solidFill>
                  <a:srgbClr val="AFD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აზროვნების, მეხსიერების, კოორდინაციის დარღვევა</a:t>
            </a:r>
          </a:p>
          <a:p>
            <a:pPr marL="630238" indent="0">
              <a:buNone/>
            </a:pPr>
            <a:r>
              <a:rPr lang="ka-GE" dirty="0" smtClean="0">
                <a:solidFill>
                  <a:srgbClr val="AFD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ინსულტი</a:t>
            </a:r>
          </a:p>
          <a:p>
            <a:pPr marL="630238" indent="0">
              <a:buNone/>
            </a:pPr>
            <a:r>
              <a:rPr lang="ka-GE" dirty="0" smtClean="0">
                <a:solidFill>
                  <a:srgbClr val="AFD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სისხლჩაქცევა ტვინში</a:t>
            </a:r>
          </a:p>
          <a:p>
            <a:pPr marL="630238" indent="0">
              <a:buNone/>
            </a:pPr>
            <a:r>
              <a:rPr lang="ka-GE" dirty="0" smtClean="0">
                <a:solidFill>
                  <a:srgbClr val="AFD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გულყრა</a:t>
            </a:r>
          </a:p>
          <a:p>
            <a:pPr marL="630238" indent="0">
              <a:buNone/>
            </a:pPr>
            <a:r>
              <a:rPr lang="ka-GE" dirty="0" smtClean="0">
                <a:solidFill>
                  <a:srgbClr val="AFD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ტვინის </a:t>
            </a:r>
            <a:r>
              <a:rPr lang="ka-GE" dirty="0" smtClean="0">
                <a:solidFill>
                  <a:srgbClr val="AFD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უჯრედების შეუქცევადი </a:t>
            </a:r>
            <a:r>
              <a:rPr lang="ka-GE" dirty="0" smtClean="0">
                <a:solidFill>
                  <a:srgbClr val="AFD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დაზიანება</a:t>
            </a:r>
            <a:endParaRPr lang="en-US" dirty="0" smtClean="0">
              <a:solidFill>
                <a:srgbClr val="AFD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0">
              <a:buNone/>
            </a:pPr>
            <a:r>
              <a:rPr lang="ka-GE" dirty="0" smtClean="0">
                <a:solidFill>
                  <a:srgbClr val="AFD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ჭკუასუსტობა</a:t>
            </a:r>
            <a:endParaRPr lang="en-US" dirty="0">
              <a:solidFill>
                <a:srgbClr val="AFD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3" descr="bar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47801"/>
            <a:ext cx="9144001" cy="7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 of the brain without labels 4">
            <a:hlinkClick r:id="rId3" tooltip="picture of the brain without labels 4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590800"/>
            <a:ext cx="3276600" cy="3263361"/>
          </a:xfrm>
          <a:prstGeom prst="rect">
            <a:avLst/>
          </a:prstGeom>
          <a:noFill/>
        </p:spPr>
      </p:pic>
      <p:pic>
        <p:nvPicPr>
          <p:cNvPr id="7" name="Picture 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2057400"/>
            <a:ext cx="4778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3124200"/>
            <a:ext cx="4778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3733800"/>
            <a:ext cx="4778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4343400"/>
            <a:ext cx="4778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4953000"/>
            <a:ext cx="4778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5943600"/>
            <a:ext cx="4778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ალკოჰოლისა და ნარკოტიკების მოხმარების შედეგები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6096000" cy="1828800"/>
          </a:xfrm>
        </p:spPr>
        <p:txBody>
          <a:bodyPr>
            <a:noAutofit/>
          </a:bodyPr>
          <a:lstStyle/>
          <a:p>
            <a:pPr marL="630238" indent="0" algn="ctr">
              <a:buNone/>
            </a:pP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ნარკოტიკებით ზედოზირება, ხშირად, </a:t>
            </a:r>
            <a:r>
              <a:rPr lang="ka-G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სიკვდილით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მთავრდება!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3" descr="bar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47801"/>
            <a:ext cx="9144001" cy="7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6836462" y="1981200"/>
            <a:ext cx="2002738" cy="3048000"/>
            <a:chOff x="4512" y="192"/>
            <a:chExt cx="981" cy="1493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4512" y="192"/>
              <a:ext cx="981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521" y="411"/>
              <a:ext cx="957" cy="1270"/>
            </a:xfrm>
            <a:custGeom>
              <a:avLst/>
              <a:gdLst/>
              <a:ahLst/>
              <a:cxnLst>
                <a:cxn ang="0">
                  <a:pos x="1057" y="2462"/>
                </a:cxn>
                <a:cxn ang="0">
                  <a:pos x="1018" y="2306"/>
                </a:cxn>
                <a:cxn ang="0">
                  <a:pos x="1021" y="2148"/>
                </a:cxn>
                <a:cxn ang="0">
                  <a:pos x="979" y="1971"/>
                </a:cxn>
                <a:cxn ang="0">
                  <a:pos x="889" y="1945"/>
                </a:cxn>
                <a:cxn ang="0">
                  <a:pos x="780" y="1949"/>
                </a:cxn>
                <a:cxn ang="0">
                  <a:pos x="725" y="2135"/>
                </a:cxn>
                <a:cxn ang="0">
                  <a:pos x="672" y="2356"/>
                </a:cxn>
                <a:cxn ang="0">
                  <a:pos x="633" y="2469"/>
                </a:cxn>
                <a:cxn ang="0">
                  <a:pos x="544" y="2517"/>
                </a:cxn>
                <a:cxn ang="0">
                  <a:pos x="513" y="2358"/>
                </a:cxn>
                <a:cxn ang="0">
                  <a:pos x="562" y="2066"/>
                </a:cxn>
                <a:cxn ang="0">
                  <a:pos x="519" y="2044"/>
                </a:cxn>
                <a:cxn ang="0">
                  <a:pos x="391" y="1994"/>
                </a:cxn>
                <a:cxn ang="0">
                  <a:pos x="336" y="1956"/>
                </a:cxn>
                <a:cxn ang="0">
                  <a:pos x="281" y="1878"/>
                </a:cxn>
                <a:cxn ang="0">
                  <a:pos x="255" y="1903"/>
                </a:cxn>
                <a:cxn ang="0">
                  <a:pos x="190" y="2028"/>
                </a:cxn>
                <a:cxn ang="0">
                  <a:pos x="119" y="2184"/>
                </a:cxn>
                <a:cxn ang="0">
                  <a:pos x="12" y="2005"/>
                </a:cxn>
                <a:cxn ang="0">
                  <a:pos x="0" y="1857"/>
                </a:cxn>
                <a:cxn ang="0">
                  <a:pos x="74" y="1726"/>
                </a:cxn>
                <a:cxn ang="0">
                  <a:pos x="132" y="1487"/>
                </a:cxn>
                <a:cxn ang="0">
                  <a:pos x="24" y="1369"/>
                </a:cxn>
                <a:cxn ang="0">
                  <a:pos x="177" y="1135"/>
                </a:cxn>
                <a:cxn ang="0">
                  <a:pos x="192" y="1007"/>
                </a:cxn>
                <a:cxn ang="0">
                  <a:pos x="212" y="867"/>
                </a:cxn>
                <a:cxn ang="0">
                  <a:pos x="260" y="226"/>
                </a:cxn>
                <a:cxn ang="0">
                  <a:pos x="373" y="27"/>
                </a:cxn>
                <a:cxn ang="0">
                  <a:pos x="620" y="11"/>
                </a:cxn>
                <a:cxn ang="0">
                  <a:pos x="914" y="2"/>
                </a:cxn>
                <a:cxn ang="0">
                  <a:pos x="1210" y="0"/>
                </a:cxn>
                <a:cxn ang="0">
                  <a:pos x="1507" y="5"/>
                </a:cxn>
                <a:cxn ang="0">
                  <a:pos x="1767" y="12"/>
                </a:cxn>
                <a:cxn ang="0">
                  <a:pos x="1794" y="81"/>
                </a:cxn>
                <a:cxn ang="0">
                  <a:pos x="1749" y="504"/>
                </a:cxn>
                <a:cxn ang="0">
                  <a:pos x="1751" y="770"/>
                </a:cxn>
                <a:cxn ang="0">
                  <a:pos x="1782" y="879"/>
                </a:cxn>
                <a:cxn ang="0">
                  <a:pos x="1728" y="1005"/>
                </a:cxn>
                <a:cxn ang="0">
                  <a:pos x="1788" y="1048"/>
                </a:cxn>
                <a:cxn ang="0">
                  <a:pos x="1890" y="1188"/>
                </a:cxn>
                <a:cxn ang="0">
                  <a:pos x="1883" y="1390"/>
                </a:cxn>
                <a:cxn ang="0">
                  <a:pos x="1870" y="1525"/>
                </a:cxn>
                <a:cxn ang="0">
                  <a:pos x="1843" y="1866"/>
                </a:cxn>
                <a:cxn ang="0">
                  <a:pos x="1781" y="1931"/>
                </a:cxn>
                <a:cxn ang="0">
                  <a:pos x="1833" y="2130"/>
                </a:cxn>
                <a:cxn ang="0">
                  <a:pos x="1844" y="2254"/>
                </a:cxn>
                <a:cxn ang="0">
                  <a:pos x="1856" y="2395"/>
                </a:cxn>
                <a:cxn ang="0">
                  <a:pos x="1705" y="2465"/>
                </a:cxn>
                <a:cxn ang="0">
                  <a:pos x="1660" y="2294"/>
                </a:cxn>
                <a:cxn ang="0">
                  <a:pos x="1526" y="1945"/>
                </a:cxn>
                <a:cxn ang="0">
                  <a:pos x="1504" y="2136"/>
                </a:cxn>
                <a:cxn ang="0">
                  <a:pos x="1476" y="2267"/>
                </a:cxn>
                <a:cxn ang="0">
                  <a:pos x="1388" y="2327"/>
                </a:cxn>
                <a:cxn ang="0">
                  <a:pos x="1286" y="2215"/>
                </a:cxn>
                <a:cxn ang="0">
                  <a:pos x="1299" y="2075"/>
                </a:cxn>
                <a:cxn ang="0">
                  <a:pos x="1277" y="1946"/>
                </a:cxn>
                <a:cxn ang="0">
                  <a:pos x="1158" y="2004"/>
                </a:cxn>
                <a:cxn ang="0">
                  <a:pos x="1167" y="2349"/>
                </a:cxn>
                <a:cxn ang="0">
                  <a:pos x="1129" y="2535"/>
                </a:cxn>
              </a:cxnLst>
              <a:rect l="0" t="0" r="r" b="b"/>
              <a:pathLst>
                <a:path w="1914" h="2541">
                  <a:moveTo>
                    <a:pt x="1107" y="2541"/>
                  </a:moveTo>
                  <a:lnTo>
                    <a:pt x="1092" y="2532"/>
                  </a:lnTo>
                  <a:lnTo>
                    <a:pt x="1080" y="2520"/>
                  </a:lnTo>
                  <a:lnTo>
                    <a:pt x="1072" y="2506"/>
                  </a:lnTo>
                  <a:lnTo>
                    <a:pt x="1066" y="2492"/>
                  </a:lnTo>
                  <a:lnTo>
                    <a:pt x="1060" y="2477"/>
                  </a:lnTo>
                  <a:lnTo>
                    <a:pt x="1057" y="2462"/>
                  </a:lnTo>
                  <a:lnTo>
                    <a:pt x="1054" y="2447"/>
                  </a:lnTo>
                  <a:lnTo>
                    <a:pt x="1051" y="2432"/>
                  </a:lnTo>
                  <a:lnTo>
                    <a:pt x="1037" y="2414"/>
                  </a:lnTo>
                  <a:lnTo>
                    <a:pt x="1027" y="2390"/>
                  </a:lnTo>
                  <a:lnTo>
                    <a:pt x="1021" y="2364"/>
                  </a:lnTo>
                  <a:lnTo>
                    <a:pt x="1019" y="2334"/>
                  </a:lnTo>
                  <a:lnTo>
                    <a:pt x="1018" y="2306"/>
                  </a:lnTo>
                  <a:lnTo>
                    <a:pt x="1019" y="2277"/>
                  </a:lnTo>
                  <a:lnTo>
                    <a:pt x="1021" y="2252"/>
                  </a:lnTo>
                  <a:lnTo>
                    <a:pt x="1021" y="2231"/>
                  </a:lnTo>
                  <a:lnTo>
                    <a:pt x="1021" y="2211"/>
                  </a:lnTo>
                  <a:lnTo>
                    <a:pt x="1021" y="2190"/>
                  </a:lnTo>
                  <a:lnTo>
                    <a:pt x="1021" y="2169"/>
                  </a:lnTo>
                  <a:lnTo>
                    <a:pt x="1021" y="2148"/>
                  </a:lnTo>
                  <a:lnTo>
                    <a:pt x="1003" y="2123"/>
                  </a:lnTo>
                  <a:lnTo>
                    <a:pt x="990" y="2098"/>
                  </a:lnTo>
                  <a:lnTo>
                    <a:pt x="982" y="2074"/>
                  </a:lnTo>
                  <a:lnTo>
                    <a:pt x="978" y="2050"/>
                  </a:lnTo>
                  <a:lnTo>
                    <a:pt x="976" y="2025"/>
                  </a:lnTo>
                  <a:lnTo>
                    <a:pt x="978" y="2000"/>
                  </a:lnTo>
                  <a:lnTo>
                    <a:pt x="979" y="1971"/>
                  </a:lnTo>
                  <a:lnTo>
                    <a:pt x="982" y="1942"/>
                  </a:lnTo>
                  <a:lnTo>
                    <a:pt x="967" y="1942"/>
                  </a:lnTo>
                  <a:lnTo>
                    <a:pt x="951" y="1942"/>
                  </a:lnTo>
                  <a:lnTo>
                    <a:pt x="936" y="1942"/>
                  </a:lnTo>
                  <a:lnTo>
                    <a:pt x="920" y="1942"/>
                  </a:lnTo>
                  <a:lnTo>
                    <a:pt x="904" y="1943"/>
                  </a:lnTo>
                  <a:lnTo>
                    <a:pt x="889" y="1945"/>
                  </a:lnTo>
                  <a:lnTo>
                    <a:pt x="872" y="1945"/>
                  </a:lnTo>
                  <a:lnTo>
                    <a:pt x="856" y="1946"/>
                  </a:lnTo>
                  <a:lnTo>
                    <a:pt x="841" y="1948"/>
                  </a:lnTo>
                  <a:lnTo>
                    <a:pt x="825" y="1948"/>
                  </a:lnTo>
                  <a:lnTo>
                    <a:pt x="810" y="1949"/>
                  </a:lnTo>
                  <a:lnTo>
                    <a:pt x="795" y="1949"/>
                  </a:lnTo>
                  <a:lnTo>
                    <a:pt x="780" y="1949"/>
                  </a:lnTo>
                  <a:lnTo>
                    <a:pt x="765" y="1949"/>
                  </a:lnTo>
                  <a:lnTo>
                    <a:pt x="750" y="1948"/>
                  </a:lnTo>
                  <a:lnTo>
                    <a:pt x="737" y="1946"/>
                  </a:lnTo>
                  <a:lnTo>
                    <a:pt x="734" y="2029"/>
                  </a:lnTo>
                  <a:lnTo>
                    <a:pt x="731" y="2077"/>
                  </a:lnTo>
                  <a:lnTo>
                    <a:pt x="728" y="2107"/>
                  </a:lnTo>
                  <a:lnTo>
                    <a:pt x="725" y="2135"/>
                  </a:lnTo>
                  <a:lnTo>
                    <a:pt x="719" y="2147"/>
                  </a:lnTo>
                  <a:lnTo>
                    <a:pt x="710" y="2154"/>
                  </a:lnTo>
                  <a:lnTo>
                    <a:pt x="698" y="2160"/>
                  </a:lnTo>
                  <a:lnTo>
                    <a:pt x="685" y="2165"/>
                  </a:lnTo>
                  <a:lnTo>
                    <a:pt x="679" y="2251"/>
                  </a:lnTo>
                  <a:lnTo>
                    <a:pt x="676" y="2306"/>
                  </a:lnTo>
                  <a:lnTo>
                    <a:pt x="672" y="2356"/>
                  </a:lnTo>
                  <a:lnTo>
                    <a:pt x="664" y="2426"/>
                  </a:lnTo>
                  <a:lnTo>
                    <a:pt x="661" y="2437"/>
                  </a:lnTo>
                  <a:lnTo>
                    <a:pt x="657" y="2445"/>
                  </a:lnTo>
                  <a:lnTo>
                    <a:pt x="652" y="2453"/>
                  </a:lnTo>
                  <a:lnTo>
                    <a:pt x="648" y="2459"/>
                  </a:lnTo>
                  <a:lnTo>
                    <a:pt x="640" y="2465"/>
                  </a:lnTo>
                  <a:lnTo>
                    <a:pt x="633" y="2469"/>
                  </a:lnTo>
                  <a:lnTo>
                    <a:pt x="624" y="2472"/>
                  </a:lnTo>
                  <a:lnTo>
                    <a:pt x="614" y="2475"/>
                  </a:lnTo>
                  <a:lnTo>
                    <a:pt x="599" y="2499"/>
                  </a:lnTo>
                  <a:lnTo>
                    <a:pt x="584" y="2514"/>
                  </a:lnTo>
                  <a:lnTo>
                    <a:pt x="571" y="2523"/>
                  </a:lnTo>
                  <a:lnTo>
                    <a:pt x="557" y="2523"/>
                  </a:lnTo>
                  <a:lnTo>
                    <a:pt x="544" y="2517"/>
                  </a:lnTo>
                  <a:lnTo>
                    <a:pt x="533" y="2505"/>
                  </a:lnTo>
                  <a:lnTo>
                    <a:pt x="523" y="2486"/>
                  </a:lnTo>
                  <a:lnTo>
                    <a:pt x="514" y="2460"/>
                  </a:lnTo>
                  <a:lnTo>
                    <a:pt x="514" y="2437"/>
                  </a:lnTo>
                  <a:lnTo>
                    <a:pt x="513" y="2411"/>
                  </a:lnTo>
                  <a:lnTo>
                    <a:pt x="511" y="2385"/>
                  </a:lnTo>
                  <a:lnTo>
                    <a:pt x="513" y="2358"/>
                  </a:lnTo>
                  <a:lnTo>
                    <a:pt x="517" y="2334"/>
                  </a:lnTo>
                  <a:lnTo>
                    <a:pt x="526" y="2313"/>
                  </a:lnTo>
                  <a:lnTo>
                    <a:pt x="539" y="2297"/>
                  </a:lnTo>
                  <a:lnTo>
                    <a:pt x="560" y="2288"/>
                  </a:lnTo>
                  <a:lnTo>
                    <a:pt x="560" y="2214"/>
                  </a:lnTo>
                  <a:lnTo>
                    <a:pt x="560" y="2139"/>
                  </a:lnTo>
                  <a:lnTo>
                    <a:pt x="562" y="2066"/>
                  </a:lnTo>
                  <a:lnTo>
                    <a:pt x="565" y="1994"/>
                  </a:lnTo>
                  <a:lnTo>
                    <a:pt x="562" y="1995"/>
                  </a:lnTo>
                  <a:lnTo>
                    <a:pt x="560" y="1995"/>
                  </a:lnTo>
                  <a:lnTo>
                    <a:pt x="557" y="1995"/>
                  </a:lnTo>
                  <a:lnTo>
                    <a:pt x="554" y="1997"/>
                  </a:lnTo>
                  <a:lnTo>
                    <a:pt x="538" y="2025"/>
                  </a:lnTo>
                  <a:lnTo>
                    <a:pt x="519" y="2044"/>
                  </a:lnTo>
                  <a:lnTo>
                    <a:pt x="498" y="2055"/>
                  </a:lnTo>
                  <a:lnTo>
                    <a:pt x="475" y="2058"/>
                  </a:lnTo>
                  <a:lnTo>
                    <a:pt x="453" y="2055"/>
                  </a:lnTo>
                  <a:lnTo>
                    <a:pt x="432" y="2044"/>
                  </a:lnTo>
                  <a:lnTo>
                    <a:pt x="412" y="2028"/>
                  </a:lnTo>
                  <a:lnTo>
                    <a:pt x="394" y="2005"/>
                  </a:lnTo>
                  <a:lnTo>
                    <a:pt x="391" y="1994"/>
                  </a:lnTo>
                  <a:lnTo>
                    <a:pt x="389" y="1982"/>
                  </a:lnTo>
                  <a:lnTo>
                    <a:pt x="389" y="1970"/>
                  </a:lnTo>
                  <a:lnTo>
                    <a:pt x="389" y="1958"/>
                  </a:lnTo>
                  <a:lnTo>
                    <a:pt x="377" y="1958"/>
                  </a:lnTo>
                  <a:lnTo>
                    <a:pt x="365" y="1956"/>
                  </a:lnTo>
                  <a:lnTo>
                    <a:pt x="351" y="1956"/>
                  </a:lnTo>
                  <a:lnTo>
                    <a:pt x="336" y="1956"/>
                  </a:lnTo>
                  <a:lnTo>
                    <a:pt x="321" y="1955"/>
                  </a:lnTo>
                  <a:lnTo>
                    <a:pt x="309" y="1953"/>
                  </a:lnTo>
                  <a:lnTo>
                    <a:pt x="297" y="1951"/>
                  </a:lnTo>
                  <a:lnTo>
                    <a:pt x="288" y="1948"/>
                  </a:lnTo>
                  <a:lnTo>
                    <a:pt x="285" y="1931"/>
                  </a:lnTo>
                  <a:lnTo>
                    <a:pt x="284" y="1904"/>
                  </a:lnTo>
                  <a:lnTo>
                    <a:pt x="281" y="1878"/>
                  </a:lnTo>
                  <a:lnTo>
                    <a:pt x="278" y="1863"/>
                  </a:lnTo>
                  <a:lnTo>
                    <a:pt x="276" y="1864"/>
                  </a:lnTo>
                  <a:lnTo>
                    <a:pt x="275" y="1864"/>
                  </a:lnTo>
                  <a:lnTo>
                    <a:pt x="273" y="1866"/>
                  </a:lnTo>
                  <a:lnTo>
                    <a:pt x="272" y="1867"/>
                  </a:lnTo>
                  <a:lnTo>
                    <a:pt x="264" y="1885"/>
                  </a:lnTo>
                  <a:lnTo>
                    <a:pt x="255" y="1903"/>
                  </a:lnTo>
                  <a:lnTo>
                    <a:pt x="247" y="1921"/>
                  </a:lnTo>
                  <a:lnTo>
                    <a:pt x="238" y="1940"/>
                  </a:lnTo>
                  <a:lnTo>
                    <a:pt x="226" y="1958"/>
                  </a:lnTo>
                  <a:lnTo>
                    <a:pt x="215" y="1974"/>
                  </a:lnTo>
                  <a:lnTo>
                    <a:pt x="205" y="1992"/>
                  </a:lnTo>
                  <a:lnTo>
                    <a:pt x="193" y="2008"/>
                  </a:lnTo>
                  <a:lnTo>
                    <a:pt x="190" y="2028"/>
                  </a:lnTo>
                  <a:lnTo>
                    <a:pt x="186" y="2052"/>
                  </a:lnTo>
                  <a:lnTo>
                    <a:pt x="180" y="2077"/>
                  </a:lnTo>
                  <a:lnTo>
                    <a:pt x="171" y="2102"/>
                  </a:lnTo>
                  <a:lnTo>
                    <a:pt x="160" y="2127"/>
                  </a:lnTo>
                  <a:lnTo>
                    <a:pt x="148" y="2151"/>
                  </a:lnTo>
                  <a:lnTo>
                    <a:pt x="135" y="2169"/>
                  </a:lnTo>
                  <a:lnTo>
                    <a:pt x="119" y="2184"/>
                  </a:lnTo>
                  <a:lnTo>
                    <a:pt x="82" y="2178"/>
                  </a:lnTo>
                  <a:lnTo>
                    <a:pt x="55" y="2162"/>
                  </a:lnTo>
                  <a:lnTo>
                    <a:pt x="36" y="2138"/>
                  </a:lnTo>
                  <a:lnTo>
                    <a:pt x="24" y="2108"/>
                  </a:lnTo>
                  <a:lnTo>
                    <a:pt x="16" y="2074"/>
                  </a:lnTo>
                  <a:lnTo>
                    <a:pt x="13" y="2040"/>
                  </a:lnTo>
                  <a:lnTo>
                    <a:pt x="12" y="2005"/>
                  </a:lnTo>
                  <a:lnTo>
                    <a:pt x="12" y="1976"/>
                  </a:lnTo>
                  <a:lnTo>
                    <a:pt x="27" y="1951"/>
                  </a:lnTo>
                  <a:lnTo>
                    <a:pt x="27" y="1936"/>
                  </a:lnTo>
                  <a:lnTo>
                    <a:pt x="16" y="1924"/>
                  </a:lnTo>
                  <a:lnTo>
                    <a:pt x="3" y="1907"/>
                  </a:lnTo>
                  <a:lnTo>
                    <a:pt x="1" y="1881"/>
                  </a:lnTo>
                  <a:lnTo>
                    <a:pt x="0" y="1857"/>
                  </a:lnTo>
                  <a:lnTo>
                    <a:pt x="1" y="1838"/>
                  </a:lnTo>
                  <a:lnTo>
                    <a:pt x="6" y="1820"/>
                  </a:lnTo>
                  <a:lnTo>
                    <a:pt x="12" y="1803"/>
                  </a:lnTo>
                  <a:lnTo>
                    <a:pt x="22" y="1788"/>
                  </a:lnTo>
                  <a:lnTo>
                    <a:pt x="37" y="1772"/>
                  </a:lnTo>
                  <a:lnTo>
                    <a:pt x="56" y="1756"/>
                  </a:lnTo>
                  <a:lnTo>
                    <a:pt x="74" y="1726"/>
                  </a:lnTo>
                  <a:lnTo>
                    <a:pt x="91" y="1695"/>
                  </a:lnTo>
                  <a:lnTo>
                    <a:pt x="104" y="1661"/>
                  </a:lnTo>
                  <a:lnTo>
                    <a:pt x="116" y="1625"/>
                  </a:lnTo>
                  <a:lnTo>
                    <a:pt x="125" y="1589"/>
                  </a:lnTo>
                  <a:lnTo>
                    <a:pt x="131" y="1554"/>
                  </a:lnTo>
                  <a:lnTo>
                    <a:pt x="134" y="1519"/>
                  </a:lnTo>
                  <a:lnTo>
                    <a:pt x="132" y="1487"/>
                  </a:lnTo>
                  <a:lnTo>
                    <a:pt x="113" y="1475"/>
                  </a:lnTo>
                  <a:lnTo>
                    <a:pt x="93" y="1462"/>
                  </a:lnTo>
                  <a:lnTo>
                    <a:pt x="73" y="1445"/>
                  </a:lnTo>
                  <a:lnTo>
                    <a:pt x="53" y="1429"/>
                  </a:lnTo>
                  <a:lnTo>
                    <a:pt x="38" y="1409"/>
                  </a:lnTo>
                  <a:lnTo>
                    <a:pt x="27" y="1390"/>
                  </a:lnTo>
                  <a:lnTo>
                    <a:pt x="24" y="1369"/>
                  </a:lnTo>
                  <a:lnTo>
                    <a:pt x="28" y="1349"/>
                  </a:lnTo>
                  <a:lnTo>
                    <a:pt x="52" y="1313"/>
                  </a:lnTo>
                  <a:lnTo>
                    <a:pt x="77" y="1276"/>
                  </a:lnTo>
                  <a:lnTo>
                    <a:pt x="101" y="1240"/>
                  </a:lnTo>
                  <a:lnTo>
                    <a:pt x="126" y="1204"/>
                  </a:lnTo>
                  <a:lnTo>
                    <a:pt x="151" y="1170"/>
                  </a:lnTo>
                  <a:lnTo>
                    <a:pt x="177" y="1135"/>
                  </a:lnTo>
                  <a:lnTo>
                    <a:pt x="202" y="1099"/>
                  </a:lnTo>
                  <a:lnTo>
                    <a:pt x="227" y="1065"/>
                  </a:lnTo>
                  <a:lnTo>
                    <a:pt x="226" y="1056"/>
                  </a:lnTo>
                  <a:lnTo>
                    <a:pt x="220" y="1045"/>
                  </a:lnTo>
                  <a:lnTo>
                    <a:pt x="211" y="1033"/>
                  </a:lnTo>
                  <a:lnTo>
                    <a:pt x="202" y="1020"/>
                  </a:lnTo>
                  <a:lnTo>
                    <a:pt x="192" y="1007"/>
                  </a:lnTo>
                  <a:lnTo>
                    <a:pt x="183" y="995"/>
                  </a:lnTo>
                  <a:lnTo>
                    <a:pt x="174" y="984"/>
                  </a:lnTo>
                  <a:lnTo>
                    <a:pt x="168" y="975"/>
                  </a:lnTo>
                  <a:lnTo>
                    <a:pt x="174" y="946"/>
                  </a:lnTo>
                  <a:lnTo>
                    <a:pt x="184" y="918"/>
                  </a:lnTo>
                  <a:lnTo>
                    <a:pt x="198" y="892"/>
                  </a:lnTo>
                  <a:lnTo>
                    <a:pt x="212" y="867"/>
                  </a:lnTo>
                  <a:lnTo>
                    <a:pt x="230" y="845"/>
                  </a:lnTo>
                  <a:lnTo>
                    <a:pt x="248" y="821"/>
                  </a:lnTo>
                  <a:lnTo>
                    <a:pt x="267" y="797"/>
                  </a:lnTo>
                  <a:lnTo>
                    <a:pt x="285" y="773"/>
                  </a:lnTo>
                  <a:lnTo>
                    <a:pt x="281" y="589"/>
                  </a:lnTo>
                  <a:lnTo>
                    <a:pt x="270" y="408"/>
                  </a:lnTo>
                  <a:lnTo>
                    <a:pt x="260" y="226"/>
                  </a:lnTo>
                  <a:lnTo>
                    <a:pt x="254" y="47"/>
                  </a:lnTo>
                  <a:lnTo>
                    <a:pt x="264" y="35"/>
                  </a:lnTo>
                  <a:lnTo>
                    <a:pt x="282" y="29"/>
                  </a:lnTo>
                  <a:lnTo>
                    <a:pt x="303" y="26"/>
                  </a:lnTo>
                  <a:lnTo>
                    <a:pt x="325" y="26"/>
                  </a:lnTo>
                  <a:lnTo>
                    <a:pt x="349" y="27"/>
                  </a:lnTo>
                  <a:lnTo>
                    <a:pt x="373" y="27"/>
                  </a:lnTo>
                  <a:lnTo>
                    <a:pt x="392" y="27"/>
                  </a:lnTo>
                  <a:lnTo>
                    <a:pt x="409" y="23"/>
                  </a:lnTo>
                  <a:lnTo>
                    <a:pt x="450" y="20"/>
                  </a:lnTo>
                  <a:lnTo>
                    <a:pt x="493" y="17"/>
                  </a:lnTo>
                  <a:lnTo>
                    <a:pt x="535" y="15"/>
                  </a:lnTo>
                  <a:lnTo>
                    <a:pt x="577" y="12"/>
                  </a:lnTo>
                  <a:lnTo>
                    <a:pt x="620" y="11"/>
                  </a:lnTo>
                  <a:lnTo>
                    <a:pt x="661" y="8"/>
                  </a:lnTo>
                  <a:lnTo>
                    <a:pt x="703" y="6"/>
                  </a:lnTo>
                  <a:lnTo>
                    <a:pt x="746" y="5"/>
                  </a:lnTo>
                  <a:lnTo>
                    <a:pt x="788" y="5"/>
                  </a:lnTo>
                  <a:lnTo>
                    <a:pt x="829" y="3"/>
                  </a:lnTo>
                  <a:lnTo>
                    <a:pt x="872" y="2"/>
                  </a:lnTo>
                  <a:lnTo>
                    <a:pt x="914" y="2"/>
                  </a:lnTo>
                  <a:lnTo>
                    <a:pt x="956" y="0"/>
                  </a:lnTo>
                  <a:lnTo>
                    <a:pt x="999" y="0"/>
                  </a:lnTo>
                  <a:lnTo>
                    <a:pt x="1040" y="0"/>
                  </a:lnTo>
                  <a:lnTo>
                    <a:pt x="1083" y="0"/>
                  </a:lnTo>
                  <a:lnTo>
                    <a:pt x="1125" y="0"/>
                  </a:lnTo>
                  <a:lnTo>
                    <a:pt x="1168" y="0"/>
                  </a:lnTo>
                  <a:lnTo>
                    <a:pt x="1210" y="0"/>
                  </a:lnTo>
                  <a:lnTo>
                    <a:pt x="1253" y="0"/>
                  </a:lnTo>
                  <a:lnTo>
                    <a:pt x="1294" y="2"/>
                  </a:lnTo>
                  <a:lnTo>
                    <a:pt x="1338" y="2"/>
                  </a:lnTo>
                  <a:lnTo>
                    <a:pt x="1379" y="2"/>
                  </a:lnTo>
                  <a:lnTo>
                    <a:pt x="1422" y="3"/>
                  </a:lnTo>
                  <a:lnTo>
                    <a:pt x="1465" y="3"/>
                  </a:lnTo>
                  <a:lnTo>
                    <a:pt x="1507" y="5"/>
                  </a:lnTo>
                  <a:lnTo>
                    <a:pt x="1550" y="5"/>
                  </a:lnTo>
                  <a:lnTo>
                    <a:pt x="1593" y="6"/>
                  </a:lnTo>
                  <a:lnTo>
                    <a:pt x="1636" y="8"/>
                  </a:lnTo>
                  <a:lnTo>
                    <a:pt x="1678" y="9"/>
                  </a:lnTo>
                  <a:lnTo>
                    <a:pt x="1721" y="9"/>
                  </a:lnTo>
                  <a:lnTo>
                    <a:pt x="1764" y="11"/>
                  </a:lnTo>
                  <a:lnTo>
                    <a:pt x="1767" y="12"/>
                  </a:lnTo>
                  <a:lnTo>
                    <a:pt x="1770" y="15"/>
                  </a:lnTo>
                  <a:lnTo>
                    <a:pt x="1773" y="21"/>
                  </a:lnTo>
                  <a:lnTo>
                    <a:pt x="1775" y="30"/>
                  </a:lnTo>
                  <a:lnTo>
                    <a:pt x="1788" y="36"/>
                  </a:lnTo>
                  <a:lnTo>
                    <a:pt x="1794" y="45"/>
                  </a:lnTo>
                  <a:lnTo>
                    <a:pt x="1794" y="60"/>
                  </a:lnTo>
                  <a:lnTo>
                    <a:pt x="1794" y="81"/>
                  </a:lnTo>
                  <a:lnTo>
                    <a:pt x="1786" y="140"/>
                  </a:lnTo>
                  <a:lnTo>
                    <a:pt x="1779" y="201"/>
                  </a:lnTo>
                  <a:lnTo>
                    <a:pt x="1773" y="261"/>
                  </a:lnTo>
                  <a:lnTo>
                    <a:pt x="1767" y="322"/>
                  </a:lnTo>
                  <a:lnTo>
                    <a:pt x="1760" y="382"/>
                  </a:lnTo>
                  <a:lnTo>
                    <a:pt x="1755" y="443"/>
                  </a:lnTo>
                  <a:lnTo>
                    <a:pt x="1749" y="504"/>
                  </a:lnTo>
                  <a:lnTo>
                    <a:pt x="1743" y="567"/>
                  </a:lnTo>
                  <a:lnTo>
                    <a:pt x="1740" y="599"/>
                  </a:lnTo>
                  <a:lnTo>
                    <a:pt x="1737" y="644"/>
                  </a:lnTo>
                  <a:lnTo>
                    <a:pt x="1740" y="689"/>
                  </a:lnTo>
                  <a:lnTo>
                    <a:pt x="1758" y="723"/>
                  </a:lnTo>
                  <a:lnTo>
                    <a:pt x="1760" y="747"/>
                  </a:lnTo>
                  <a:lnTo>
                    <a:pt x="1751" y="770"/>
                  </a:lnTo>
                  <a:lnTo>
                    <a:pt x="1737" y="794"/>
                  </a:lnTo>
                  <a:lnTo>
                    <a:pt x="1733" y="818"/>
                  </a:lnTo>
                  <a:lnTo>
                    <a:pt x="1754" y="828"/>
                  </a:lnTo>
                  <a:lnTo>
                    <a:pt x="1769" y="840"/>
                  </a:lnTo>
                  <a:lnTo>
                    <a:pt x="1779" y="852"/>
                  </a:lnTo>
                  <a:lnTo>
                    <a:pt x="1783" y="865"/>
                  </a:lnTo>
                  <a:lnTo>
                    <a:pt x="1782" y="879"/>
                  </a:lnTo>
                  <a:lnTo>
                    <a:pt x="1775" y="894"/>
                  </a:lnTo>
                  <a:lnTo>
                    <a:pt x="1761" y="909"/>
                  </a:lnTo>
                  <a:lnTo>
                    <a:pt x="1742" y="923"/>
                  </a:lnTo>
                  <a:lnTo>
                    <a:pt x="1745" y="949"/>
                  </a:lnTo>
                  <a:lnTo>
                    <a:pt x="1748" y="968"/>
                  </a:lnTo>
                  <a:lnTo>
                    <a:pt x="1745" y="986"/>
                  </a:lnTo>
                  <a:lnTo>
                    <a:pt x="1728" y="1005"/>
                  </a:lnTo>
                  <a:lnTo>
                    <a:pt x="1728" y="1008"/>
                  </a:lnTo>
                  <a:lnTo>
                    <a:pt x="1730" y="1010"/>
                  </a:lnTo>
                  <a:lnTo>
                    <a:pt x="1730" y="1013"/>
                  </a:lnTo>
                  <a:lnTo>
                    <a:pt x="1730" y="1016"/>
                  </a:lnTo>
                  <a:lnTo>
                    <a:pt x="1748" y="1025"/>
                  </a:lnTo>
                  <a:lnTo>
                    <a:pt x="1767" y="1036"/>
                  </a:lnTo>
                  <a:lnTo>
                    <a:pt x="1788" y="1048"/>
                  </a:lnTo>
                  <a:lnTo>
                    <a:pt x="1809" y="1062"/>
                  </a:lnTo>
                  <a:lnTo>
                    <a:pt x="1830" y="1078"/>
                  </a:lnTo>
                  <a:lnTo>
                    <a:pt x="1847" y="1094"/>
                  </a:lnTo>
                  <a:lnTo>
                    <a:pt x="1862" y="1112"/>
                  </a:lnTo>
                  <a:lnTo>
                    <a:pt x="1874" y="1133"/>
                  </a:lnTo>
                  <a:lnTo>
                    <a:pt x="1882" y="1158"/>
                  </a:lnTo>
                  <a:lnTo>
                    <a:pt x="1890" y="1188"/>
                  </a:lnTo>
                  <a:lnTo>
                    <a:pt x="1899" y="1222"/>
                  </a:lnTo>
                  <a:lnTo>
                    <a:pt x="1908" y="1258"/>
                  </a:lnTo>
                  <a:lnTo>
                    <a:pt x="1913" y="1294"/>
                  </a:lnTo>
                  <a:lnTo>
                    <a:pt x="1914" y="1328"/>
                  </a:lnTo>
                  <a:lnTo>
                    <a:pt x="1908" y="1359"/>
                  </a:lnTo>
                  <a:lnTo>
                    <a:pt x="1893" y="1384"/>
                  </a:lnTo>
                  <a:lnTo>
                    <a:pt x="1883" y="1390"/>
                  </a:lnTo>
                  <a:lnTo>
                    <a:pt x="1873" y="1398"/>
                  </a:lnTo>
                  <a:lnTo>
                    <a:pt x="1862" y="1404"/>
                  </a:lnTo>
                  <a:lnTo>
                    <a:pt x="1853" y="1411"/>
                  </a:lnTo>
                  <a:lnTo>
                    <a:pt x="1852" y="1438"/>
                  </a:lnTo>
                  <a:lnTo>
                    <a:pt x="1856" y="1466"/>
                  </a:lnTo>
                  <a:lnTo>
                    <a:pt x="1862" y="1494"/>
                  </a:lnTo>
                  <a:lnTo>
                    <a:pt x="1870" y="1525"/>
                  </a:lnTo>
                  <a:lnTo>
                    <a:pt x="1871" y="1621"/>
                  </a:lnTo>
                  <a:lnTo>
                    <a:pt x="1870" y="1701"/>
                  </a:lnTo>
                  <a:lnTo>
                    <a:pt x="1868" y="1772"/>
                  </a:lnTo>
                  <a:lnTo>
                    <a:pt x="1868" y="1845"/>
                  </a:lnTo>
                  <a:lnTo>
                    <a:pt x="1859" y="1852"/>
                  </a:lnTo>
                  <a:lnTo>
                    <a:pt x="1850" y="1858"/>
                  </a:lnTo>
                  <a:lnTo>
                    <a:pt x="1843" y="1866"/>
                  </a:lnTo>
                  <a:lnTo>
                    <a:pt x="1834" y="1870"/>
                  </a:lnTo>
                  <a:lnTo>
                    <a:pt x="1825" y="1876"/>
                  </a:lnTo>
                  <a:lnTo>
                    <a:pt x="1816" y="1881"/>
                  </a:lnTo>
                  <a:lnTo>
                    <a:pt x="1807" y="1885"/>
                  </a:lnTo>
                  <a:lnTo>
                    <a:pt x="1798" y="1888"/>
                  </a:lnTo>
                  <a:lnTo>
                    <a:pt x="1786" y="1906"/>
                  </a:lnTo>
                  <a:lnTo>
                    <a:pt x="1781" y="1931"/>
                  </a:lnTo>
                  <a:lnTo>
                    <a:pt x="1782" y="1961"/>
                  </a:lnTo>
                  <a:lnTo>
                    <a:pt x="1786" y="1994"/>
                  </a:lnTo>
                  <a:lnTo>
                    <a:pt x="1795" y="2028"/>
                  </a:lnTo>
                  <a:lnTo>
                    <a:pt x="1804" y="2060"/>
                  </a:lnTo>
                  <a:lnTo>
                    <a:pt x="1815" y="2090"/>
                  </a:lnTo>
                  <a:lnTo>
                    <a:pt x="1822" y="2115"/>
                  </a:lnTo>
                  <a:lnTo>
                    <a:pt x="1833" y="2130"/>
                  </a:lnTo>
                  <a:lnTo>
                    <a:pt x="1843" y="2145"/>
                  </a:lnTo>
                  <a:lnTo>
                    <a:pt x="1852" y="2163"/>
                  </a:lnTo>
                  <a:lnTo>
                    <a:pt x="1858" y="2179"/>
                  </a:lnTo>
                  <a:lnTo>
                    <a:pt x="1861" y="2199"/>
                  </a:lnTo>
                  <a:lnTo>
                    <a:pt x="1861" y="2217"/>
                  </a:lnTo>
                  <a:lnTo>
                    <a:pt x="1856" y="2236"/>
                  </a:lnTo>
                  <a:lnTo>
                    <a:pt x="1844" y="2254"/>
                  </a:lnTo>
                  <a:lnTo>
                    <a:pt x="1847" y="2264"/>
                  </a:lnTo>
                  <a:lnTo>
                    <a:pt x="1853" y="2276"/>
                  </a:lnTo>
                  <a:lnTo>
                    <a:pt x="1861" y="2289"/>
                  </a:lnTo>
                  <a:lnTo>
                    <a:pt x="1870" y="2301"/>
                  </a:lnTo>
                  <a:lnTo>
                    <a:pt x="1871" y="2331"/>
                  </a:lnTo>
                  <a:lnTo>
                    <a:pt x="1867" y="2364"/>
                  </a:lnTo>
                  <a:lnTo>
                    <a:pt x="1856" y="2395"/>
                  </a:lnTo>
                  <a:lnTo>
                    <a:pt x="1840" y="2425"/>
                  </a:lnTo>
                  <a:lnTo>
                    <a:pt x="1819" y="2450"/>
                  </a:lnTo>
                  <a:lnTo>
                    <a:pt x="1795" y="2471"/>
                  </a:lnTo>
                  <a:lnTo>
                    <a:pt x="1769" y="2486"/>
                  </a:lnTo>
                  <a:lnTo>
                    <a:pt x="1739" y="2492"/>
                  </a:lnTo>
                  <a:lnTo>
                    <a:pt x="1720" y="2480"/>
                  </a:lnTo>
                  <a:lnTo>
                    <a:pt x="1705" y="2465"/>
                  </a:lnTo>
                  <a:lnTo>
                    <a:pt x="1696" y="2447"/>
                  </a:lnTo>
                  <a:lnTo>
                    <a:pt x="1690" y="2426"/>
                  </a:lnTo>
                  <a:lnTo>
                    <a:pt x="1687" y="2405"/>
                  </a:lnTo>
                  <a:lnTo>
                    <a:pt x="1684" y="2385"/>
                  </a:lnTo>
                  <a:lnTo>
                    <a:pt x="1684" y="2364"/>
                  </a:lnTo>
                  <a:lnTo>
                    <a:pt x="1682" y="2343"/>
                  </a:lnTo>
                  <a:lnTo>
                    <a:pt x="1660" y="2294"/>
                  </a:lnTo>
                  <a:lnTo>
                    <a:pt x="1636" y="2245"/>
                  </a:lnTo>
                  <a:lnTo>
                    <a:pt x="1610" y="2194"/>
                  </a:lnTo>
                  <a:lnTo>
                    <a:pt x="1584" y="2144"/>
                  </a:lnTo>
                  <a:lnTo>
                    <a:pt x="1562" y="2095"/>
                  </a:lnTo>
                  <a:lnTo>
                    <a:pt x="1544" y="2044"/>
                  </a:lnTo>
                  <a:lnTo>
                    <a:pt x="1531" y="1994"/>
                  </a:lnTo>
                  <a:lnTo>
                    <a:pt x="1526" y="1945"/>
                  </a:lnTo>
                  <a:lnTo>
                    <a:pt x="1523" y="1945"/>
                  </a:lnTo>
                  <a:lnTo>
                    <a:pt x="1522" y="1945"/>
                  </a:lnTo>
                  <a:lnTo>
                    <a:pt x="1520" y="1946"/>
                  </a:lnTo>
                  <a:lnTo>
                    <a:pt x="1517" y="1946"/>
                  </a:lnTo>
                  <a:lnTo>
                    <a:pt x="1514" y="2010"/>
                  </a:lnTo>
                  <a:lnTo>
                    <a:pt x="1510" y="2072"/>
                  </a:lnTo>
                  <a:lnTo>
                    <a:pt x="1504" y="2136"/>
                  </a:lnTo>
                  <a:lnTo>
                    <a:pt x="1498" y="2200"/>
                  </a:lnTo>
                  <a:lnTo>
                    <a:pt x="1495" y="2209"/>
                  </a:lnTo>
                  <a:lnTo>
                    <a:pt x="1491" y="2217"/>
                  </a:lnTo>
                  <a:lnTo>
                    <a:pt x="1485" y="2225"/>
                  </a:lnTo>
                  <a:lnTo>
                    <a:pt x="1479" y="2231"/>
                  </a:lnTo>
                  <a:lnTo>
                    <a:pt x="1477" y="2251"/>
                  </a:lnTo>
                  <a:lnTo>
                    <a:pt x="1476" y="2267"/>
                  </a:lnTo>
                  <a:lnTo>
                    <a:pt x="1473" y="2282"/>
                  </a:lnTo>
                  <a:lnTo>
                    <a:pt x="1468" y="2295"/>
                  </a:lnTo>
                  <a:lnTo>
                    <a:pt x="1459" y="2306"/>
                  </a:lnTo>
                  <a:lnTo>
                    <a:pt x="1448" y="2315"/>
                  </a:lnTo>
                  <a:lnTo>
                    <a:pt x="1433" y="2324"/>
                  </a:lnTo>
                  <a:lnTo>
                    <a:pt x="1412" y="2330"/>
                  </a:lnTo>
                  <a:lnTo>
                    <a:pt x="1388" y="2327"/>
                  </a:lnTo>
                  <a:lnTo>
                    <a:pt x="1367" y="2316"/>
                  </a:lnTo>
                  <a:lnTo>
                    <a:pt x="1351" y="2303"/>
                  </a:lnTo>
                  <a:lnTo>
                    <a:pt x="1336" y="2286"/>
                  </a:lnTo>
                  <a:lnTo>
                    <a:pt x="1323" y="2269"/>
                  </a:lnTo>
                  <a:lnTo>
                    <a:pt x="1311" y="2249"/>
                  </a:lnTo>
                  <a:lnTo>
                    <a:pt x="1299" y="2231"/>
                  </a:lnTo>
                  <a:lnTo>
                    <a:pt x="1286" y="2215"/>
                  </a:lnTo>
                  <a:lnTo>
                    <a:pt x="1278" y="2190"/>
                  </a:lnTo>
                  <a:lnTo>
                    <a:pt x="1272" y="2166"/>
                  </a:lnTo>
                  <a:lnTo>
                    <a:pt x="1271" y="2145"/>
                  </a:lnTo>
                  <a:lnTo>
                    <a:pt x="1271" y="2126"/>
                  </a:lnTo>
                  <a:lnTo>
                    <a:pt x="1277" y="2108"/>
                  </a:lnTo>
                  <a:lnTo>
                    <a:pt x="1286" y="2092"/>
                  </a:lnTo>
                  <a:lnTo>
                    <a:pt x="1299" y="2075"/>
                  </a:lnTo>
                  <a:lnTo>
                    <a:pt x="1318" y="2059"/>
                  </a:lnTo>
                  <a:lnTo>
                    <a:pt x="1317" y="2031"/>
                  </a:lnTo>
                  <a:lnTo>
                    <a:pt x="1317" y="2003"/>
                  </a:lnTo>
                  <a:lnTo>
                    <a:pt x="1317" y="1976"/>
                  </a:lnTo>
                  <a:lnTo>
                    <a:pt x="1315" y="1948"/>
                  </a:lnTo>
                  <a:lnTo>
                    <a:pt x="1296" y="1946"/>
                  </a:lnTo>
                  <a:lnTo>
                    <a:pt x="1277" y="1946"/>
                  </a:lnTo>
                  <a:lnTo>
                    <a:pt x="1259" y="1945"/>
                  </a:lnTo>
                  <a:lnTo>
                    <a:pt x="1239" y="1945"/>
                  </a:lnTo>
                  <a:lnTo>
                    <a:pt x="1220" y="1945"/>
                  </a:lnTo>
                  <a:lnTo>
                    <a:pt x="1202" y="1945"/>
                  </a:lnTo>
                  <a:lnTo>
                    <a:pt x="1183" y="1943"/>
                  </a:lnTo>
                  <a:lnTo>
                    <a:pt x="1165" y="1943"/>
                  </a:lnTo>
                  <a:lnTo>
                    <a:pt x="1158" y="2004"/>
                  </a:lnTo>
                  <a:lnTo>
                    <a:pt x="1146" y="2126"/>
                  </a:lnTo>
                  <a:lnTo>
                    <a:pt x="1135" y="2248"/>
                  </a:lnTo>
                  <a:lnTo>
                    <a:pt x="1131" y="2312"/>
                  </a:lnTo>
                  <a:lnTo>
                    <a:pt x="1138" y="2319"/>
                  </a:lnTo>
                  <a:lnTo>
                    <a:pt x="1147" y="2327"/>
                  </a:lnTo>
                  <a:lnTo>
                    <a:pt x="1156" y="2337"/>
                  </a:lnTo>
                  <a:lnTo>
                    <a:pt x="1167" y="2349"/>
                  </a:lnTo>
                  <a:lnTo>
                    <a:pt x="1168" y="2368"/>
                  </a:lnTo>
                  <a:lnTo>
                    <a:pt x="1168" y="2395"/>
                  </a:lnTo>
                  <a:lnTo>
                    <a:pt x="1167" y="2426"/>
                  </a:lnTo>
                  <a:lnTo>
                    <a:pt x="1164" y="2459"/>
                  </a:lnTo>
                  <a:lnTo>
                    <a:pt x="1156" y="2490"/>
                  </a:lnTo>
                  <a:lnTo>
                    <a:pt x="1146" y="2517"/>
                  </a:lnTo>
                  <a:lnTo>
                    <a:pt x="1129" y="2535"/>
                  </a:lnTo>
                  <a:lnTo>
                    <a:pt x="1107" y="2541"/>
                  </a:lnTo>
                  <a:lnTo>
                    <a:pt x="1107" y="2541"/>
                  </a:lnTo>
                  <a:lnTo>
                    <a:pt x="1107" y="25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063" y="1582"/>
              <a:ext cx="29" cy="82"/>
            </a:xfrm>
            <a:custGeom>
              <a:avLst/>
              <a:gdLst/>
              <a:ahLst/>
              <a:cxnLst>
                <a:cxn ang="0">
                  <a:pos x="21" y="162"/>
                </a:cxn>
                <a:cxn ang="0">
                  <a:pos x="3" y="132"/>
                </a:cxn>
                <a:cxn ang="0">
                  <a:pos x="0" y="107"/>
                </a:cxn>
                <a:cxn ang="0">
                  <a:pos x="7" y="83"/>
                </a:cxn>
                <a:cxn ang="0">
                  <a:pos x="21" y="56"/>
                </a:cxn>
                <a:cxn ang="0">
                  <a:pos x="24" y="42"/>
                </a:cxn>
                <a:cxn ang="0">
                  <a:pos x="27" y="28"/>
                </a:cxn>
                <a:cxn ang="0">
                  <a:pos x="28" y="13"/>
                </a:cxn>
                <a:cxn ang="0">
                  <a:pos x="31" y="0"/>
                </a:cxn>
                <a:cxn ang="0">
                  <a:pos x="46" y="6"/>
                </a:cxn>
                <a:cxn ang="0">
                  <a:pos x="53" y="22"/>
                </a:cxn>
                <a:cxn ang="0">
                  <a:pos x="56" y="44"/>
                </a:cxn>
                <a:cxn ang="0">
                  <a:pos x="55" y="73"/>
                </a:cxn>
                <a:cxn ang="0">
                  <a:pos x="50" y="101"/>
                </a:cxn>
                <a:cxn ang="0">
                  <a:pos x="44" y="126"/>
                </a:cxn>
                <a:cxn ang="0">
                  <a:pos x="39" y="149"/>
                </a:cxn>
                <a:cxn ang="0">
                  <a:pos x="34" y="163"/>
                </a:cxn>
                <a:cxn ang="0">
                  <a:pos x="31" y="163"/>
                </a:cxn>
                <a:cxn ang="0">
                  <a:pos x="28" y="162"/>
                </a:cxn>
                <a:cxn ang="0">
                  <a:pos x="24" y="162"/>
                </a:cxn>
                <a:cxn ang="0">
                  <a:pos x="21" y="162"/>
                </a:cxn>
                <a:cxn ang="0">
                  <a:pos x="21" y="162"/>
                </a:cxn>
                <a:cxn ang="0">
                  <a:pos x="21" y="162"/>
                </a:cxn>
              </a:cxnLst>
              <a:rect l="0" t="0" r="r" b="b"/>
              <a:pathLst>
                <a:path w="56" h="163">
                  <a:moveTo>
                    <a:pt x="21" y="162"/>
                  </a:moveTo>
                  <a:lnTo>
                    <a:pt x="3" y="132"/>
                  </a:lnTo>
                  <a:lnTo>
                    <a:pt x="0" y="107"/>
                  </a:lnTo>
                  <a:lnTo>
                    <a:pt x="7" y="83"/>
                  </a:lnTo>
                  <a:lnTo>
                    <a:pt x="21" y="56"/>
                  </a:lnTo>
                  <a:lnTo>
                    <a:pt x="24" y="42"/>
                  </a:lnTo>
                  <a:lnTo>
                    <a:pt x="27" y="28"/>
                  </a:lnTo>
                  <a:lnTo>
                    <a:pt x="28" y="13"/>
                  </a:lnTo>
                  <a:lnTo>
                    <a:pt x="31" y="0"/>
                  </a:lnTo>
                  <a:lnTo>
                    <a:pt x="46" y="6"/>
                  </a:lnTo>
                  <a:lnTo>
                    <a:pt x="53" y="22"/>
                  </a:lnTo>
                  <a:lnTo>
                    <a:pt x="56" y="44"/>
                  </a:lnTo>
                  <a:lnTo>
                    <a:pt x="55" y="73"/>
                  </a:lnTo>
                  <a:lnTo>
                    <a:pt x="50" y="101"/>
                  </a:lnTo>
                  <a:lnTo>
                    <a:pt x="44" y="126"/>
                  </a:lnTo>
                  <a:lnTo>
                    <a:pt x="39" y="149"/>
                  </a:lnTo>
                  <a:lnTo>
                    <a:pt x="34" y="163"/>
                  </a:lnTo>
                  <a:lnTo>
                    <a:pt x="31" y="163"/>
                  </a:lnTo>
                  <a:lnTo>
                    <a:pt x="28" y="162"/>
                  </a:lnTo>
                  <a:lnTo>
                    <a:pt x="24" y="162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1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792" y="1571"/>
              <a:ext cx="20" cy="87"/>
            </a:xfrm>
            <a:custGeom>
              <a:avLst/>
              <a:gdLst/>
              <a:ahLst/>
              <a:cxnLst>
                <a:cxn ang="0">
                  <a:pos x="18" y="173"/>
                </a:cxn>
                <a:cxn ang="0">
                  <a:pos x="3" y="135"/>
                </a:cxn>
                <a:cxn ang="0">
                  <a:pos x="0" y="87"/>
                </a:cxn>
                <a:cxn ang="0">
                  <a:pos x="5" y="4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9" y="1"/>
                </a:cxn>
                <a:cxn ang="0">
                  <a:pos x="33" y="1"/>
                </a:cxn>
                <a:cxn ang="0">
                  <a:pos x="39" y="65"/>
                </a:cxn>
                <a:cxn ang="0">
                  <a:pos x="40" y="124"/>
                </a:cxn>
                <a:cxn ang="0">
                  <a:pos x="35" y="166"/>
                </a:cxn>
                <a:cxn ang="0">
                  <a:pos x="18" y="173"/>
                </a:cxn>
                <a:cxn ang="0">
                  <a:pos x="18" y="173"/>
                </a:cxn>
                <a:cxn ang="0">
                  <a:pos x="18" y="173"/>
                </a:cxn>
              </a:cxnLst>
              <a:rect l="0" t="0" r="r" b="b"/>
              <a:pathLst>
                <a:path w="40" h="173">
                  <a:moveTo>
                    <a:pt x="18" y="173"/>
                  </a:moveTo>
                  <a:lnTo>
                    <a:pt x="3" y="135"/>
                  </a:lnTo>
                  <a:lnTo>
                    <a:pt x="0" y="87"/>
                  </a:lnTo>
                  <a:lnTo>
                    <a:pt x="5" y="4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9" y="65"/>
                  </a:lnTo>
                  <a:lnTo>
                    <a:pt x="40" y="124"/>
                  </a:lnTo>
                  <a:lnTo>
                    <a:pt x="35" y="166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8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816" y="1235"/>
              <a:ext cx="30" cy="396"/>
            </a:xfrm>
            <a:custGeom>
              <a:avLst/>
              <a:gdLst/>
              <a:ahLst/>
              <a:cxnLst>
                <a:cxn ang="0">
                  <a:pos x="25" y="790"/>
                </a:cxn>
                <a:cxn ang="0">
                  <a:pos x="9" y="750"/>
                </a:cxn>
                <a:cxn ang="0">
                  <a:pos x="1" y="675"/>
                </a:cxn>
                <a:cxn ang="0">
                  <a:pos x="0" y="596"/>
                </a:cxn>
                <a:cxn ang="0">
                  <a:pos x="0" y="548"/>
                </a:cxn>
                <a:cxn ang="0">
                  <a:pos x="3" y="416"/>
                </a:cxn>
                <a:cxn ang="0">
                  <a:pos x="7" y="288"/>
                </a:cxn>
                <a:cxn ang="0">
                  <a:pos x="9" y="16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9" y="1"/>
                </a:cxn>
                <a:cxn ang="0">
                  <a:pos x="25" y="1"/>
                </a:cxn>
                <a:cxn ang="0">
                  <a:pos x="31" y="1"/>
                </a:cxn>
                <a:cxn ang="0">
                  <a:pos x="39" y="1"/>
                </a:cxn>
                <a:cxn ang="0">
                  <a:pos x="45" y="1"/>
                </a:cxn>
                <a:cxn ang="0">
                  <a:pos x="50" y="1"/>
                </a:cxn>
                <a:cxn ang="0">
                  <a:pos x="58" y="187"/>
                </a:cxn>
                <a:cxn ang="0">
                  <a:pos x="61" y="374"/>
                </a:cxn>
                <a:cxn ang="0">
                  <a:pos x="58" y="563"/>
                </a:cxn>
                <a:cxn ang="0">
                  <a:pos x="49" y="753"/>
                </a:cxn>
                <a:cxn ang="0">
                  <a:pos x="46" y="762"/>
                </a:cxn>
                <a:cxn ang="0">
                  <a:pos x="43" y="771"/>
                </a:cxn>
                <a:cxn ang="0">
                  <a:pos x="40" y="782"/>
                </a:cxn>
                <a:cxn ang="0">
                  <a:pos x="39" y="790"/>
                </a:cxn>
                <a:cxn ang="0">
                  <a:pos x="36" y="790"/>
                </a:cxn>
                <a:cxn ang="0">
                  <a:pos x="33" y="790"/>
                </a:cxn>
                <a:cxn ang="0">
                  <a:pos x="28" y="790"/>
                </a:cxn>
                <a:cxn ang="0">
                  <a:pos x="25" y="790"/>
                </a:cxn>
                <a:cxn ang="0">
                  <a:pos x="25" y="790"/>
                </a:cxn>
                <a:cxn ang="0">
                  <a:pos x="25" y="790"/>
                </a:cxn>
              </a:cxnLst>
              <a:rect l="0" t="0" r="r" b="b"/>
              <a:pathLst>
                <a:path w="61" h="790">
                  <a:moveTo>
                    <a:pt x="25" y="790"/>
                  </a:moveTo>
                  <a:lnTo>
                    <a:pt x="9" y="750"/>
                  </a:lnTo>
                  <a:lnTo>
                    <a:pt x="1" y="675"/>
                  </a:lnTo>
                  <a:lnTo>
                    <a:pt x="0" y="596"/>
                  </a:lnTo>
                  <a:lnTo>
                    <a:pt x="0" y="548"/>
                  </a:lnTo>
                  <a:lnTo>
                    <a:pt x="3" y="416"/>
                  </a:lnTo>
                  <a:lnTo>
                    <a:pt x="7" y="288"/>
                  </a:lnTo>
                  <a:lnTo>
                    <a:pt x="9" y="16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9" y="1"/>
                  </a:lnTo>
                  <a:lnTo>
                    <a:pt x="25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5" y="1"/>
                  </a:lnTo>
                  <a:lnTo>
                    <a:pt x="50" y="1"/>
                  </a:lnTo>
                  <a:lnTo>
                    <a:pt x="58" y="187"/>
                  </a:lnTo>
                  <a:lnTo>
                    <a:pt x="61" y="374"/>
                  </a:lnTo>
                  <a:lnTo>
                    <a:pt x="58" y="563"/>
                  </a:lnTo>
                  <a:lnTo>
                    <a:pt x="49" y="753"/>
                  </a:lnTo>
                  <a:lnTo>
                    <a:pt x="46" y="762"/>
                  </a:lnTo>
                  <a:lnTo>
                    <a:pt x="43" y="771"/>
                  </a:lnTo>
                  <a:lnTo>
                    <a:pt x="40" y="782"/>
                  </a:lnTo>
                  <a:lnTo>
                    <a:pt x="39" y="790"/>
                  </a:lnTo>
                  <a:lnTo>
                    <a:pt x="36" y="790"/>
                  </a:lnTo>
                  <a:lnTo>
                    <a:pt x="33" y="790"/>
                  </a:lnTo>
                  <a:lnTo>
                    <a:pt x="28" y="790"/>
                  </a:lnTo>
                  <a:lnTo>
                    <a:pt x="25" y="790"/>
                  </a:lnTo>
                  <a:lnTo>
                    <a:pt x="25" y="790"/>
                  </a:lnTo>
                  <a:lnTo>
                    <a:pt x="25" y="790"/>
                  </a:ln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392" y="1551"/>
              <a:ext cx="47" cy="89"/>
            </a:xfrm>
            <a:custGeom>
              <a:avLst/>
              <a:gdLst/>
              <a:ahLst/>
              <a:cxnLst>
                <a:cxn ang="0">
                  <a:pos x="6" y="179"/>
                </a:cxn>
                <a:cxn ang="0">
                  <a:pos x="0" y="154"/>
                </a:cxn>
                <a:cxn ang="0">
                  <a:pos x="6" y="127"/>
                </a:cxn>
                <a:cxn ang="0">
                  <a:pos x="16" y="102"/>
                </a:cxn>
                <a:cxn ang="0">
                  <a:pos x="27" y="79"/>
                </a:cxn>
                <a:cxn ang="0">
                  <a:pos x="30" y="61"/>
                </a:cxn>
                <a:cxn ang="0">
                  <a:pos x="34" y="44"/>
                </a:cxn>
                <a:cxn ang="0">
                  <a:pos x="39" y="26"/>
                </a:cxn>
                <a:cxn ang="0">
                  <a:pos x="41" y="8"/>
                </a:cxn>
                <a:cxn ang="0">
                  <a:pos x="71" y="0"/>
                </a:cxn>
                <a:cxn ang="0">
                  <a:pos x="88" y="12"/>
                </a:cxn>
                <a:cxn ang="0">
                  <a:pos x="93" y="39"/>
                </a:cxn>
                <a:cxn ang="0">
                  <a:pos x="91" y="75"/>
                </a:cxn>
                <a:cxn ang="0">
                  <a:pos x="77" y="112"/>
                </a:cxn>
                <a:cxn ang="0">
                  <a:pos x="59" y="146"/>
                </a:cxn>
                <a:cxn ang="0">
                  <a:pos x="34" y="170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79"/>
                </a:cxn>
              </a:cxnLst>
              <a:rect l="0" t="0" r="r" b="b"/>
              <a:pathLst>
                <a:path w="93" h="179">
                  <a:moveTo>
                    <a:pt x="6" y="179"/>
                  </a:moveTo>
                  <a:lnTo>
                    <a:pt x="0" y="154"/>
                  </a:lnTo>
                  <a:lnTo>
                    <a:pt x="6" y="127"/>
                  </a:lnTo>
                  <a:lnTo>
                    <a:pt x="16" y="102"/>
                  </a:lnTo>
                  <a:lnTo>
                    <a:pt x="27" y="79"/>
                  </a:lnTo>
                  <a:lnTo>
                    <a:pt x="30" y="61"/>
                  </a:lnTo>
                  <a:lnTo>
                    <a:pt x="34" y="44"/>
                  </a:lnTo>
                  <a:lnTo>
                    <a:pt x="39" y="26"/>
                  </a:lnTo>
                  <a:lnTo>
                    <a:pt x="41" y="8"/>
                  </a:lnTo>
                  <a:lnTo>
                    <a:pt x="71" y="0"/>
                  </a:lnTo>
                  <a:lnTo>
                    <a:pt x="88" y="12"/>
                  </a:lnTo>
                  <a:lnTo>
                    <a:pt x="93" y="39"/>
                  </a:lnTo>
                  <a:lnTo>
                    <a:pt x="91" y="75"/>
                  </a:lnTo>
                  <a:lnTo>
                    <a:pt x="77" y="112"/>
                  </a:lnTo>
                  <a:lnTo>
                    <a:pt x="59" y="146"/>
                  </a:lnTo>
                  <a:lnTo>
                    <a:pt x="34" y="170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7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046" y="1238"/>
              <a:ext cx="55" cy="379"/>
            </a:xfrm>
            <a:custGeom>
              <a:avLst/>
              <a:gdLst/>
              <a:ahLst/>
              <a:cxnLst>
                <a:cxn ang="0">
                  <a:pos x="21" y="760"/>
                </a:cxn>
                <a:cxn ang="0">
                  <a:pos x="9" y="745"/>
                </a:cxn>
                <a:cxn ang="0">
                  <a:pos x="5" y="732"/>
                </a:cxn>
                <a:cxn ang="0">
                  <a:pos x="2" y="718"/>
                </a:cxn>
                <a:cxn ang="0">
                  <a:pos x="0" y="703"/>
                </a:cxn>
                <a:cxn ang="0">
                  <a:pos x="0" y="619"/>
                </a:cxn>
                <a:cxn ang="0">
                  <a:pos x="5" y="532"/>
                </a:cxn>
                <a:cxn ang="0">
                  <a:pos x="11" y="448"/>
                </a:cxn>
                <a:cxn ang="0">
                  <a:pos x="20" y="363"/>
                </a:cxn>
                <a:cxn ang="0">
                  <a:pos x="28" y="278"/>
                </a:cxn>
                <a:cxn ang="0">
                  <a:pos x="39" y="193"/>
                </a:cxn>
                <a:cxn ang="0">
                  <a:pos x="48" y="110"/>
                </a:cxn>
                <a:cxn ang="0">
                  <a:pos x="57" y="28"/>
                </a:cxn>
                <a:cxn ang="0">
                  <a:pos x="57" y="23"/>
                </a:cxn>
                <a:cxn ang="0">
                  <a:pos x="58" y="15"/>
                </a:cxn>
                <a:cxn ang="0">
                  <a:pos x="60" y="9"/>
                </a:cxn>
                <a:cxn ang="0">
                  <a:pos x="61" y="3"/>
                </a:cxn>
                <a:cxn ang="0">
                  <a:pos x="70" y="2"/>
                </a:cxn>
                <a:cxn ang="0">
                  <a:pos x="76" y="2"/>
                </a:cxn>
                <a:cxn ang="0">
                  <a:pos x="82" y="2"/>
                </a:cxn>
                <a:cxn ang="0">
                  <a:pos x="86" y="0"/>
                </a:cxn>
                <a:cxn ang="0">
                  <a:pos x="91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112" y="2"/>
                </a:cxn>
                <a:cxn ang="0">
                  <a:pos x="101" y="94"/>
                </a:cxn>
                <a:cxn ang="0">
                  <a:pos x="92" y="186"/>
                </a:cxn>
                <a:cxn ang="0">
                  <a:pos x="85" y="280"/>
                </a:cxn>
                <a:cxn ang="0">
                  <a:pos x="78" y="373"/>
                </a:cxn>
                <a:cxn ang="0">
                  <a:pos x="69" y="467"/>
                </a:cxn>
                <a:cxn ang="0">
                  <a:pos x="60" y="561"/>
                </a:cxn>
                <a:cxn ang="0">
                  <a:pos x="49" y="654"/>
                </a:cxn>
                <a:cxn ang="0">
                  <a:pos x="37" y="748"/>
                </a:cxn>
                <a:cxn ang="0">
                  <a:pos x="34" y="754"/>
                </a:cxn>
                <a:cxn ang="0">
                  <a:pos x="31" y="757"/>
                </a:cxn>
                <a:cxn ang="0">
                  <a:pos x="27" y="758"/>
                </a:cxn>
                <a:cxn ang="0">
                  <a:pos x="21" y="760"/>
                </a:cxn>
                <a:cxn ang="0">
                  <a:pos x="21" y="760"/>
                </a:cxn>
                <a:cxn ang="0">
                  <a:pos x="21" y="760"/>
                </a:cxn>
              </a:cxnLst>
              <a:rect l="0" t="0" r="r" b="b"/>
              <a:pathLst>
                <a:path w="112" h="760">
                  <a:moveTo>
                    <a:pt x="21" y="760"/>
                  </a:moveTo>
                  <a:lnTo>
                    <a:pt x="9" y="745"/>
                  </a:lnTo>
                  <a:lnTo>
                    <a:pt x="5" y="732"/>
                  </a:lnTo>
                  <a:lnTo>
                    <a:pt x="2" y="718"/>
                  </a:lnTo>
                  <a:lnTo>
                    <a:pt x="0" y="703"/>
                  </a:lnTo>
                  <a:lnTo>
                    <a:pt x="0" y="619"/>
                  </a:lnTo>
                  <a:lnTo>
                    <a:pt x="5" y="532"/>
                  </a:lnTo>
                  <a:lnTo>
                    <a:pt x="11" y="448"/>
                  </a:lnTo>
                  <a:lnTo>
                    <a:pt x="20" y="363"/>
                  </a:lnTo>
                  <a:lnTo>
                    <a:pt x="28" y="278"/>
                  </a:lnTo>
                  <a:lnTo>
                    <a:pt x="39" y="193"/>
                  </a:lnTo>
                  <a:lnTo>
                    <a:pt x="48" y="110"/>
                  </a:lnTo>
                  <a:lnTo>
                    <a:pt x="57" y="28"/>
                  </a:lnTo>
                  <a:lnTo>
                    <a:pt x="57" y="23"/>
                  </a:lnTo>
                  <a:lnTo>
                    <a:pt x="58" y="15"/>
                  </a:lnTo>
                  <a:lnTo>
                    <a:pt x="60" y="9"/>
                  </a:lnTo>
                  <a:lnTo>
                    <a:pt x="61" y="3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3" y="2"/>
                  </a:lnTo>
                  <a:lnTo>
                    <a:pt x="112" y="2"/>
                  </a:lnTo>
                  <a:lnTo>
                    <a:pt x="101" y="94"/>
                  </a:lnTo>
                  <a:lnTo>
                    <a:pt x="92" y="186"/>
                  </a:lnTo>
                  <a:lnTo>
                    <a:pt x="85" y="280"/>
                  </a:lnTo>
                  <a:lnTo>
                    <a:pt x="78" y="373"/>
                  </a:lnTo>
                  <a:lnTo>
                    <a:pt x="69" y="467"/>
                  </a:lnTo>
                  <a:lnTo>
                    <a:pt x="60" y="561"/>
                  </a:lnTo>
                  <a:lnTo>
                    <a:pt x="49" y="654"/>
                  </a:lnTo>
                  <a:lnTo>
                    <a:pt x="37" y="748"/>
                  </a:lnTo>
                  <a:lnTo>
                    <a:pt x="34" y="754"/>
                  </a:lnTo>
                  <a:lnTo>
                    <a:pt x="31" y="757"/>
                  </a:lnTo>
                  <a:lnTo>
                    <a:pt x="27" y="758"/>
                  </a:lnTo>
                  <a:lnTo>
                    <a:pt x="21" y="760"/>
                  </a:lnTo>
                  <a:lnTo>
                    <a:pt x="21" y="760"/>
                  </a:lnTo>
                  <a:lnTo>
                    <a:pt x="21" y="760"/>
                  </a:ln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376" y="1489"/>
              <a:ext cx="49" cy="128"/>
            </a:xfrm>
            <a:custGeom>
              <a:avLst/>
              <a:gdLst/>
              <a:ahLst/>
              <a:cxnLst>
                <a:cxn ang="0">
                  <a:pos x="12" y="257"/>
                </a:cxn>
                <a:cxn ang="0">
                  <a:pos x="6" y="226"/>
                </a:cxn>
                <a:cxn ang="0">
                  <a:pos x="1" y="193"/>
                </a:cxn>
                <a:cxn ang="0">
                  <a:pos x="0" y="157"/>
                </a:cxn>
                <a:cxn ang="0">
                  <a:pos x="1" y="121"/>
                </a:cxn>
                <a:cxn ang="0">
                  <a:pos x="6" y="87"/>
                </a:cxn>
                <a:cxn ang="0">
                  <a:pos x="12" y="55"/>
                </a:cxn>
                <a:cxn ang="0">
                  <a:pos x="23" y="25"/>
                </a:cxn>
                <a:cxn ang="0">
                  <a:pos x="38" y="0"/>
                </a:cxn>
                <a:cxn ang="0">
                  <a:pos x="37" y="20"/>
                </a:cxn>
                <a:cxn ang="0">
                  <a:pos x="37" y="41"/>
                </a:cxn>
                <a:cxn ang="0">
                  <a:pos x="37" y="62"/>
                </a:cxn>
                <a:cxn ang="0">
                  <a:pos x="38" y="83"/>
                </a:cxn>
                <a:cxn ang="0">
                  <a:pos x="43" y="86"/>
                </a:cxn>
                <a:cxn ang="0">
                  <a:pos x="49" y="87"/>
                </a:cxn>
                <a:cxn ang="0">
                  <a:pos x="56" y="89"/>
                </a:cxn>
                <a:cxn ang="0">
                  <a:pos x="64" y="90"/>
                </a:cxn>
                <a:cxn ang="0">
                  <a:pos x="72" y="90"/>
                </a:cxn>
                <a:cxn ang="0">
                  <a:pos x="81" y="90"/>
                </a:cxn>
                <a:cxn ang="0">
                  <a:pos x="90" y="90"/>
                </a:cxn>
                <a:cxn ang="0">
                  <a:pos x="98" y="90"/>
                </a:cxn>
                <a:cxn ang="0">
                  <a:pos x="96" y="95"/>
                </a:cxn>
                <a:cxn ang="0">
                  <a:pos x="95" y="99"/>
                </a:cxn>
                <a:cxn ang="0">
                  <a:pos x="93" y="104"/>
                </a:cxn>
                <a:cxn ang="0">
                  <a:pos x="93" y="108"/>
                </a:cxn>
                <a:cxn ang="0">
                  <a:pos x="70" y="114"/>
                </a:cxn>
                <a:cxn ang="0">
                  <a:pos x="55" y="127"/>
                </a:cxn>
                <a:cxn ang="0">
                  <a:pos x="47" y="145"/>
                </a:cxn>
                <a:cxn ang="0">
                  <a:pos x="43" y="166"/>
                </a:cxn>
                <a:cxn ang="0">
                  <a:pos x="40" y="190"/>
                </a:cxn>
                <a:cxn ang="0">
                  <a:pos x="35" y="214"/>
                </a:cxn>
                <a:cxn ang="0">
                  <a:pos x="26" y="237"/>
                </a:cxn>
                <a:cxn ang="0">
                  <a:pos x="12" y="257"/>
                </a:cxn>
                <a:cxn ang="0">
                  <a:pos x="12" y="257"/>
                </a:cxn>
                <a:cxn ang="0">
                  <a:pos x="12" y="257"/>
                </a:cxn>
              </a:cxnLst>
              <a:rect l="0" t="0" r="r" b="b"/>
              <a:pathLst>
                <a:path w="98" h="257">
                  <a:moveTo>
                    <a:pt x="12" y="257"/>
                  </a:moveTo>
                  <a:lnTo>
                    <a:pt x="6" y="226"/>
                  </a:lnTo>
                  <a:lnTo>
                    <a:pt x="1" y="193"/>
                  </a:lnTo>
                  <a:lnTo>
                    <a:pt x="0" y="157"/>
                  </a:lnTo>
                  <a:lnTo>
                    <a:pt x="1" y="121"/>
                  </a:lnTo>
                  <a:lnTo>
                    <a:pt x="6" y="87"/>
                  </a:lnTo>
                  <a:lnTo>
                    <a:pt x="12" y="55"/>
                  </a:lnTo>
                  <a:lnTo>
                    <a:pt x="23" y="25"/>
                  </a:lnTo>
                  <a:lnTo>
                    <a:pt x="38" y="0"/>
                  </a:lnTo>
                  <a:lnTo>
                    <a:pt x="37" y="20"/>
                  </a:lnTo>
                  <a:lnTo>
                    <a:pt x="37" y="41"/>
                  </a:lnTo>
                  <a:lnTo>
                    <a:pt x="37" y="62"/>
                  </a:lnTo>
                  <a:lnTo>
                    <a:pt x="38" y="83"/>
                  </a:lnTo>
                  <a:lnTo>
                    <a:pt x="43" y="86"/>
                  </a:lnTo>
                  <a:lnTo>
                    <a:pt x="49" y="87"/>
                  </a:lnTo>
                  <a:lnTo>
                    <a:pt x="56" y="89"/>
                  </a:lnTo>
                  <a:lnTo>
                    <a:pt x="64" y="90"/>
                  </a:lnTo>
                  <a:lnTo>
                    <a:pt x="72" y="90"/>
                  </a:lnTo>
                  <a:lnTo>
                    <a:pt x="81" y="90"/>
                  </a:lnTo>
                  <a:lnTo>
                    <a:pt x="90" y="90"/>
                  </a:lnTo>
                  <a:lnTo>
                    <a:pt x="98" y="90"/>
                  </a:lnTo>
                  <a:lnTo>
                    <a:pt x="96" y="95"/>
                  </a:lnTo>
                  <a:lnTo>
                    <a:pt x="95" y="99"/>
                  </a:lnTo>
                  <a:lnTo>
                    <a:pt x="93" y="104"/>
                  </a:lnTo>
                  <a:lnTo>
                    <a:pt x="93" y="108"/>
                  </a:lnTo>
                  <a:lnTo>
                    <a:pt x="70" y="114"/>
                  </a:lnTo>
                  <a:lnTo>
                    <a:pt x="55" y="127"/>
                  </a:lnTo>
                  <a:lnTo>
                    <a:pt x="47" y="145"/>
                  </a:lnTo>
                  <a:lnTo>
                    <a:pt x="43" y="166"/>
                  </a:lnTo>
                  <a:lnTo>
                    <a:pt x="40" y="190"/>
                  </a:lnTo>
                  <a:lnTo>
                    <a:pt x="35" y="214"/>
                  </a:lnTo>
                  <a:lnTo>
                    <a:pt x="26" y="237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2" y="257"/>
                  </a:lnTo>
                  <a:close/>
                </a:path>
              </a:pathLst>
            </a:custGeom>
            <a:solidFill>
              <a:srgbClr val="CC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170" y="1458"/>
              <a:ext cx="72" cy="102"/>
            </a:xfrm>
            <a:custGeom>
              <a:avLst/>
              <a:gdLst/>
              <a:ahLst/>
              <a:cxnLst>
                <a:cxn ang="0">
                  <a:pos x="94" y="203"/>
                </a:cxn>
                <a:cxn ang="0">
                  <a:pos x="80" y="194"/>
                </a:cxn>
                <a:cxn ang="0">
                  <a:pos x="64" y="177"/>
                </a:cxn>
                <a:cxn ang="0">
                  <a:pos x="46" y="156"/>
                </a:cxn>
                <a:cxn ang="0">
                  <a:pos x="28" y="130"/>
                </a:cxn>
                <a:cxn ang="0">
                  <a:pos x="15" y="104"/>
                </a:cxn>
                <a:cxn ang="0">
                  <a:pos x="4" y="80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4" y="32"/>
                </a:cxn>
                <a:cxn ang="0">
                  <a:pos x="9" y="18"/>
                </a:cxn>
                <a:cxn ang="0">
                  <a:pos x="16" y="7"/>
                </a:cxn>
                <a:cxn ang="0">
                  <a:pos x="31" y="0"/>
                </a:cxn>
                <a:cxn ang="0">
                  <a:pos x="33" y="23"/>
                </a:cxn>
                <a:cxn ang="0">
                  <a:pos x="39" y="46"/>
                </a:cxn>
                <a:cxn ang="0">
                  <a:pos x="46" y="68"/>
                </a:cxn>
                <a:cxn ang="0">
                  <a:pos x="56" y="87"/>
                </a:cxn>
                <a:cxn ang="0">
                  <a:pos x="71" y="105"/>
                </a:cxn>
                <a:cxn ang="0">
                  <a:pos x="91" y="120"/>
                </a:cxn>
                <a:cxn ang="0">
                  <a:pos x="113" y="130"/>
                </a:cxn>
                <a:cxn ang="0">
                  <a:pos x="140" y="136"/>
                </a:cxn>
                <a:cxn ang="0">
                  <a:pos x="141" y="153"/>
                </a:cxn>
                <a:cxn ang="0">
                  <a:pos x="143" y="166"/>
                </a:cxn>
                <a:cxn ang="0">
                  <a:pos x="141" y="178"/>
                </a:cxn>
                <a:cxn ang="0">
                  <a:pos x="138" y="187"/>
                </a:cxn>
                <a:cxn ang="0">
                  <a:pos x="132" y="194"/>
                </a:cxn>
                <a:cxn ang="0">
                  <a:pos x="123" y="200"/>
                </a:cxn>
                <a:cxn ang="0">
                  <a:pos x="110" y="203"/>
                </a:cxn>
                <a:cxn ang="0">
                  <a:pos x="94" y="203"/>
                </a:cxn>
                <a:cxn ang="0">
                  <a:pos x="94" y="203"/>
                </a:cxn>
                <a:cxn ang="0">
                  <a:pos x="94" y="203"/>
                </a:cxn>
              </a:cxnLst>
              <a:rect l="0" t="0" r="r" b="b"/>
              <a:pathLst>
                <a:path w="143" h="203">
                  <a:moveTo>
                    <a:pt x="94" y="203"/>
                  </a:moveTo>
                  <a:lnTo>
                    <a:pt x="80" y="194"/>
                  </a:lnTo>
                  <a:lnTo>
                    <a:pt x="64" y="177"/>
                  </a:lnTo>
                  <a:lnTo>
                    <a:pt x="46" y="156"/>
                  </a:lnTo>
                  <a:lnTo>
                    <a:pt x="28" y="130"/>
                  </a:lnTo>
                  <a:lnTo>
                    <a:pt x="15" y="104"/>
                  </a:lnTo>
                  <a:lnTo>
                    <a:pt x="4" y="80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4" y="32"/>
                  </a:lnTo>
                  <a:lnTo>
                    <a:pt x="9" y="18"/>
                  </a:lnTo>
                  <a:lnTo>
                    <a:pt x="16" y="7"/>
                  </a:lnTo>
                  <a:lnTo>
                    <a:pt x="31" y="0"/>
                  </a:lnTo>
                  <a:lnTo>
                    <a:pt x="33" y="23"/>
                  </a:lnTo>
                  <a:lnTo>
                    <a:pt x="39" y="46"/>
                  </a:lnTo>
                  <a:lnTo>
                    <a:pt x="46" y="68"/>
                  </a:lnTo>
                  <a:lnTo>
                    <a:pt x="56" y="87"/>
                  </a:lnTo>
                  <a:lnTo>
                    <a:pt x="71" y="105"/>
                  </a:lnTo>
                  <a:lnTo>
                    <a:pt x="91" y="120"/>
                  </a:lnTo>
                  <a:lnTo>
                    <a:pt x="113" y="130"/>
                  </a:lnTo>
                  <a:lnTo>
                    <a:pt x="140" y="136"/>
                  </a:lnTo>
                  <a:lnTo>
                    <a:pt x="141" y="153"/>
                  </a:lnTo>
                  <a:lnTo>
                    <a:pt x="143" y="166"/>
                  </a:lnTo>
                  <a:lnTo>
                    <a:pt x="141" y="178"/>
                  </a:lnTo>
                  <a:lnTo>
                    <a:pt x="138" y="187"/>
                  </a:lnTo>
                  <a:lnTo>
                    <a:pt x="132" y="194"/>
                  </a:lnTo>
                  <a:lnTo>
                    <a:pt x="123" y="200"/>
                  </a:lnTo>
                  <a:lnTo>
                    <a:pt x="110" y="203"/>
                  </a:lnTo>
                  <a:lnTo>
                    <a:pt x="94" y="203"/>
                  </a:lnTo>
                  <a:lnTo>
                    <a:pt x="94" y="203"/>
                  </a:lnTo>
                  <a:lnTo>
                    <a:pt x="94" y="203"/>
                  </a:lnTo>
                  <a:close/>
                </a:path>
              </a:pathLst>
            </a:custGeom>
            <a:solidFill>
              <a:srgbClr val="CC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298" y="1317"/>
              <a:ext cx="115" cy="232"/>
            </a:xfrm>
            <a:custGeom>
              <a:avLst/>
              <a:gdLst/>
              <a:ahLst/>
              <a:cxnLst>
                <a:cxn ang="0">
                  <a:pos x="72" y="350"/>
                </a:cxn>
                <a:cxn ang="0">
                  <a:pos x="14" y="193"/>
                </a:cxn>
                <a:cxn ang="0">
                  <a:pos x="3" y="37"/>
                </a:cxn>
                <a:cxn ang="0">
                  <a:pos x="25" y="0"/>
                </a:cxn>
                <a:cxn ang="0">
                  <a:pos x="56" y="69"/>
                </a:cxn>
                <a:cxn ang="0">
                  <a:pos x="114" y="101"/>
                </a:cxn>
                <a:cxn ang="0">
                  <a:pos x="181" y="88"/>
                </a:cxn>
                <a:cxn ang="0">
                  <a:pos x="172" y="103"/>
                </a:cxn>
                <a:cxn ang="0">
                  <a:pos x="141" y="119"/>
                </a:cxn>
                <a:cxn ang="0">
                  <a:pos x="159" y="119"/>
                </a:cxn>
                <a:cxn ang="0">
                  <a:pos x="191" y="110"/>
                </a:cxn>
                <a:cxn ang="0">
                  <a:pos x="199" y="118"/>
                </a:cxn>
                <a:cxn ang="0">
                  <a:pos x="165" y="134"/>
                </a:cxn>
                <a:cxn ang="0">
                  <a:pos x="144" y="141"/>
                </a:cxn>
                <a:cxn ang="0">
                  <a:pos x="142" y="149"/>
                </a:cxn>
                <a:cxn ang="0">
                  <a:pos x="162" y="146"/>
                </a:cxn>
                <a:cxn ang="0">
                  <a:pos x="191" y="141"/>
                </a:cxn>
                <a:cxn ang="0">
                  <a:pos x="199" y="149"/>
                </a:cxn>
                <a:cxn ang="0">
                  <a:pos x="184" y="158"/>
                </a:cxn>
                <a:cxn ang="0">
                  <a:pos x="151" y="173"/>
                </a:cxn>
                <a:cxn ang="0">
                  <a:pos x="162" y="177"/>
                </a:cxn>
                <a:cxn ang="0">
                  <a:pos x="193" y="171"/>
                </a:cxn>
                <a:cxn ang="0">
                  <a:pos x="199" y="185"/>
                </a:cxn>
                <a:cxn ang="0">
                  <a:pos x="179" y="196"/>
                </a:cxn>
                <a:cxn ang="0">
                  <a:pos x="154" y="204"/>
                </a:cxn>
                <a:cxn ang="0">
                  <a:pos x="150" y="208"/>
                </a:cxn>
                <a:cxn ang="0">
                  <a:pos x="176" y="207"/>
                </a:cxn>
                <a:cxn ang="0">
                  <a:pos x="205" y="205"/>
                </a:cxn>
                <a:cxn ang="0">
                  <a:pos x="197" y="222"/>
                </a:cxn>
                <a:cxn ang="0">
                  <a:pos x="165" y="234"/>
                </a:cxn>
                <a:cxn ang="0">
                  <a:pos x="173" y="238"/>
                </a:cxn>
                <a:cxn ang="0">
                  <a:pos x="206" y="235"/>
                </a:cxn>
                <a:cxn ang="0">
                  <a:pos x="214" y="244"/>
                </a:cxn>
                <a:cxn ang="0">
                  <a:pos x="194" y="254"/>
                </a:cxn>
                <a:cxn ang="0">
                  <a:pos x="168" y="262"/>
                </a:cxn>
                <a:cxn ang="0">
                  <a:pos x="162" y="269"/>
                </a:cxn>
                <a:cxn ang="0">
                  <a:pos x="200" y="266"/>
                </a:cxn>
                <a:cxn ang="0">
                  <a:pos x="220" y="266"/>
                </a:cxn>
                <a:cxn ang="0">
                  <a:pos x="223" y="277"/>
                </a:cxn>
                <a:cxn ang="0">
                  <a:pos x="203" y="284"/>
                </a:cxn>
                <a:cxn ang="0">
                  <a:pos x="176" y="289"/>
                </a:cxn>
                <a:cxn ang="0">
                  <a:pos x="187" y="296"/>
                </a:cxn>
                <a:cxn ang="0">
                  <a:pos x="221" y="296"/>
                </a:cxn>
                <a:cxn ang="0">
                  <a:pos x="228" y="298"/>
                </a:cxn>
                <a:cxn ang="0">
                  <a:pos x="214" y="309"/>
                </a:cxn>
                <a:cxn ang="0">
                  <a:pos x="162" y="363"/>
                </a:cxn>
                <a:cxn ang="0">
                  <a:pos x="144" y="437"/>
                </a:cxn>
                <a:cxn ang="0">
                  <a:pos x="135" y="464"/>
                </a:cxn>
              </a:cxnLst>
              <a:rect l="0" t="0" r="r" b="b"/>
              <a:pathLst>
                <a:path w="230" h="464">
                  <a:moveTo>
                    <a:pt x="133" y="463"/>
                  </a:moveTo>
                  <a:lnTo>
                    <a:pt x="111" y="425"/>
                  </a:lnTo>
                  <a:lnTo>
                    <a:pt x="92" y="388"/>
                  </a:lnTo>
                  <a:lnTo>
                    <a:pt x="72" y="350"/>
                  </a:lnTo>
                  <a:lnTo>
                    <a:pt x="56" y="311"/>
                  </a:lnTo>
                  <a:lnTo>
                    <a:pt x="40" y="272"/>
                  </a:lnTo>
                  <a:lnTo>
                    <a:pt x="26" y="234"/>
                  </a:lnTo>
                  <a:lnTo>
                    <a:pt x="14" y="193"/>
                  </a:lnTo>
                  <a:lnTo>
                    <a:pt x="4" y="155"/>
                  </a:lnTo>
                  <a:lnTo>
                    <a:pt x="1" y="109"/>
                  </a:lnTo>
                  <a:lnTo>
                    <a:pt x="0" y="72"/>
                  </a:lnTo>
                  <a:lnTo>
                    <a:pt x="3" y="37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0" y="29"/>
                  </a:lnTo>
                  <a:lnTo>
                    <a:pt x="47" y="48"/>
                  </a:lnTo>
                  <a:lnTo>
                    <a:pt x="56" y="69"/>
                  </a:lnTo>
                  <a:lnTo>
                    <a:pt x="69" y="98"/>
                  </a:lnTo>
                  <a:lnTo>
                    <a:pt x="83" y="103"/>
                  </a:lnTo>
                  <a:lnTo>
                    <a:pt x="98" y="103"/>
                  </a:lnTo>
                  <a:lnTo>
                    <a:pt x="114" y="101"/>
                  </a:lnTo>
                  <a:lnTo>
                    <a:pt x="132" y="97"/>
                  </a:lnTo>
                  <a:lnTo>
                    <a:pt x="148" y="94"/>
                  </a:lnTo>
                  <a:lnTo>
                    <a:pt x="165" y="89"/>
                  </a:lnTo>
                  <a:lnTo>
                    <a:pt x="181" y="88"/>
                  </a:lnTo>
                  <a:lnTo>
                    <a:pt x="197" y="88"/>
                  </a:lnTo>
                  <a:lnTo>
                    <a:pt x="190" y="92"/>
                  </a:lnTo>
                  <a:lnTo>
                    <a:pt x="182" y="97"/>
                  </a:lnTo>
                  <a:lnTo>
                    <a:pt x="172" y="103"/>
                  </a:lnTo>
                  <a:lnTo>
                    <a:pt x="163" y="107"/>
                  </a:lnTo>
                  <a:lnTo>
                    <a:pt x="153" y="112"/>
                  </a:lnTo>
                  <a:lnTo>
                    <a:pt x="145" y="116"/>
                  </a:lnTo>
                  <a:lnTo>
                    <a:pt x="141" y="119"/>
                  </a:lnTo>
                  <a:lnTo>
                    <a:pt x="138" y="122"/>
                  </a:lnTo>
                  <a:lnTo>
                    <a:pt x="144" y="122"/>
                  </a:lnTo>
                  <a:lnTo>
                    <a:pt x="151" y="121"/>
                  </a:lnTo>
                  <a:lnTo>
                    <a:pt x="159" y="119"/>
                  </a:lnTo>
                  <a:lnTo>
                    <a:pt x="166" y="116"/>
                  </a:lnTo>
                  <a:lnTo>
                    <a:pt x="175" y="115"/>
                  </a:lnTo>
                  <a:lnTo>
                    <a:pt x="182" y="112"/>
                  </a:lnTo>
                  <a:lnTo>
                    <a:pt x="191" y="110"/>
                  </a:lnTo>
                  <a:lnTo>
                    <a:pt x="199" y="109"/>
                  </a:lnTo>
                  <a:lnTo>
                    <a:pt x="199" y="112"/>
                  </a:lnTo>
                  <a:lnTo>
                    <a:pt x="199" y="115"/>
                  </a:lnTo>
                  <a:lnTo>
                    <a:pt x="199" y="118"/>
                  </a:lnTo>
                  <a:lnTo>
                    <a:pt x="199" y="121"/>
                  </a:lnTo>
                  <a:lnTo>
                    <a:pt x="184" y="127"/>
                  </a:lnTo>
                  <a:lnTo>
                    <a:pt x="172" y="131"/>
                  </a:lnTo>
                  <a:lnTo>
                    <a:pt x="165" y="134"/>
                  </a:lnTo>
                  <a:lnTo>
                    <a:pt x="157" y="137"/>
                  </a:lnTo>
                  <a:lnTo>
                    <a:pt x="153" y="139"/>
                  </a:lnTo>
                  <a:lnTo>
                    <a:pt x="148" y="140"/>
                  </a:lnTo>
                  <a:lnTo>
                    <a:pt x="144" y="141"/>
                  </a:lnTo>
                  <a:lnTo>
                    <a:pt x="138" y="143"/>
                  </a:lnTo>
                  <a:lnTo>
                    <a:pt x="139" y="144"/>
                  </a:lnTo>
                  <a:lnTo>
                    <a:pt x="141" y="146"/>
                  </a:lnTo>
                  <a:lnTo>
                    <a:pt x="142" y="149"/>
                  </a:lnTo>
                  <a:lnTo>
                    <a:pt x="142" y="150"/>
                  </a:lnTo>
                  <a:lnTo>
                    <a:pt x="148" y="149"/>
                  </a:lnTo>
                  <a:lnTo>
                    <a:pt x="156" y="147"/>
                  </a:lnTo>
                  <a:lnTo>
                    <a:pt x="162" y="146"/>
                  </a:lnTo>
                  <a:lnTo>
                    <a:pt x="169" y="144"/>
                  </a:lnTo>
                  <a:lnTo>
                    <a:pt x="176" y="143"/>
                  </a:lnTo>
                  <a:lnTo>
                    <a:pt x="184" y="143"/>
                  </a:lnTo>
                  <a:lnTo>
                    <a:pt x="191" y="141"/>
                  </a:lnTo>
                  <a:lnTo>
                    <a:pt x="199" y="140"/>
                  </a:lnTo>
                  <a:lnTo>
                    <a:pt x="199" y="143"/>
                  </a:lnTo>
                  <a:lnTo>
                    <a:pt x="199" y="146"/>
                  </a:lnTo>
                  <a:lnTo>
                    <a:pt x="199" y="149"/>
                  </a:lnTo>
                  <a:lnTo>
                    <a:pt x="199" y="152"/>
                  </a:lnTo>
                  <a:lnTo>
                    <a:pt x="196" y="153"/>
                  </a:lnTo>
                  <a:lnTo>
                    <a:pt x="191" y="156"/>
                  </a:lnTo>
                  <a:lnTo>
                    <a:pt x="184" y="158"/>
                  </a:lnTo>
                  <a:lnTo>
                    <a:pt x="176" y="161"/>
                  </a:lnTo>
                  <a:lnTo>
                    <a:pt x="168" y="165"/>
                  </a:lnTo>
                  <a:lnTo>
                    <a:pt x="159" y="168"/>
                  </a:lnTo>
                  <a:lnTo>
                    <a:pt x="151" y="173"/>
                  </a:lnTo>
                  <a:lnTo>
                    <a:pt x="142" y="179"/>
                  </a:lnTo>
                  <a:lnTo>
                    <a:pt x="148" y="179"/>
                  </a:lnTo>
                  <a:lnTo>
                    <a:pt x="156" y="177"/>
                  </a:lnTo>
                  <a:lnTo>
                    <a:pt x="162" y="177"/>
                  </a:lnTo>
                  <a:lnTo>
                    <a:pt x="169" y="176"/>
                  </a:lnTo>
                  <a:lnTo>
                    <a:pt x="176" y="174"/>
                  </a:lnTo>
                  <a:lnTo>
                    <a:pt x="185" y="173"/>
                  </a:lnTo>
                  <a:lnTo>
                    <a:pt x="193" y="171"/>
                  </a:lnTo>
                  <a:lnTo>
                    <a:pt x="202" y="170"/>
                  </a:lnTo>
                  <a:lnTo>
                    <a:pt x="200" y="174"/>
                  </a:lnTo>
                  <a:lnTo>
                    <a:pt x="199" y="180"/>
                  </a:lnTo>
                  <a:lnTo>
                    <a:pt x="199" y="185"/>
                  </a:lnTo>
                  <a:lnTo>
                    <a:pt x="199" y="191"/>
                  </a:lnTo>
                  <a:lnTo>
                    <a:pt x="193" y="192"/>
                  </a:lnTo>
                  <a:lnTo>
                    <a:pt x="187" y="195"/>
                  </a:lnTo>
                  <a:lnTo>
                    <a:pt x="179" y="196"/>
                  </a:lnTo>
                  <a:lnTo>
                    <a:pt x="173" y="198"/>
                  </a:lnTo>
                  <a:lnTo>
                    <a:pt x="168" y="199"/>
                  </a:lnTo>
                  <a:lnTo>
                    <a:pt x="160" y="202"/>
                  </a:lnTo>
                  <a:lnTo>
                    <a:pt x="154" y="204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50" y="208"/>
                  </a:lnTo>
                  <a:lnTo>
                    <a:pt x="150" y="208"/>
                  </a:lnTo>
                  <a:lnTo>
                    <a:pt x="150" y="210"/>
                  </a:lnTo>
                  <a:lnTo>
                    <a:pt x="159" y="210"/>
                  </a:lnTo>
                  <a:lnTo>
                    <a:pt x="168" y="208"/>
                  </a:lnTo>
                  <a:lnTo>
                    <a:pt x="176" y="207"/>
                  </a:lnTo>
                  <a:lnTo>
                    <a:pt x="185" y="207"/>
                  </a:lnTo>
                  <a:lnTo>
                    <a:pt x="193" y="205"/>
                  </a:lnTo>
                  <a:lnTo>
                    <a:pt x="199" y="205"/>
                  </a:lnTo>
                  <a:lnTo>
                    <a:pt x="205" y="205"/>
                  </a:lnTo>
                  <a:lnTo>
                    <a:pt x="209" y="205"/>
                  </a:lnTo>
                  <a:lnTo>
                    <a:pt x="208" y="211"/>
                  </a:lnTo>
                  <a:lnTo>
                    <a:pt x="203" y="217"/>
                  </a:lnTo>
                  <a:lnTo>
                    <a:pt x="197" y="222"/>
                  </a:lnTo>
                  <a:lnTo>
                    <a:pt x="188" y="225"/>
                  </a:lnTo>
                  <a:lnTo>
                    <a:pt x="181" y="228"/>
                  </a:lnTo>
                  <a:lnTo>
                    <a:pt x="172" y="231"/>
                  </a:lnTo>
                  <a:lnTo>
                    <a:pt x="165" y="234"/>
                  </a:lnTo>
                  <a:lnTo>
                    <a:pt x="159" y="235"/>
                  </a:lnTo>
                  <a:lnTo>
                    <a:pt x="162" y="237"/>
                  </a:lnTo>
                  <a:lnTo>
                    <a:pt x="166" y="237"/>
                  </a:lnTo>
                  <a:lnTo>
                    <a:pt x="173" y="238"/>
                  </a:lnTo>
                  <a:lnTo>
                    <a:pt x="181" y="237"/>
                  </a:lnTo>
                  <a:lnTo>
                    <a:pt x="190" y="237"/>
                  </a:lnTo>
                  <a:lnTo>
                    <a:pt x="199" y="237"/>
                  </a:lnTo>
                  <a:lnTo>
                    <a:pt x="206" y="235"/>
                  </a:lnTo>
                  <a:lnTo>
                    <a:pt x="212" y="235"/>
                  </a:lnTo>
                  <a:lnTo>
                    <a:pt x="214" y="238"/>
                  </a:lnTo>
                  <a:lnTo>
                    <a:pt x="214" y="241"/>
                  </a:lnTo>
                  <a:lnTo>
                    <a:pt x="214" y="244"/>
                  </a:lnTo>
                  <a:lnTo>
                    <a:pt x="214" y="250"/>
                  </a:lnTo>
                  <a:lnTo>
                    <a:pt x="208" y="251"/>
                  </a:lnTo>
                  <a:lnTo>
                    <a:pt x="200" y="253"/>
                  </a:lnTo>
                  <a:lnTo>
                    <a:pt x="194" y="254"/>
                  </a:lnTo>
                  <a:lnTo>
                    <a:pt x="188" y="256"/>
                  </a:lnTo>
                  <a:lnTo>
                    <a:pt x="181" y="257"/>
                  </a:lnTo>
                  <a:lnTo>
                    <a:pt x="175" y="259"/>
                  </a:lnTo>
                  <a:lnTo>
                    <a:pt x="168" y="262"/>
                  </a:lnTo>
                  <a:lnTo>
                    <a:pt x="162" y="263"/>
                  </a:lnTo>
                  <a:lnTo>
                    <a:pt x="162" y="265"/>
                  </a:lnTo>
                  <a:lnTo>
                    <a:pt x="162" y="268"/>
                  </a:lnTo>
                  <a:lnTo>
                    <a:pt x="162" y="269"/>
                  </a:lnTo>
                  <a:lnTo>
                    <a:pt x="162" y="272"/>
                  </a:lnTo>
                  <a:lnTo>
                    <a:pt x="178" y="269"/>
                  </a:lnTo>
                  <a:lnTo>
                    <a:pt x="191" y="268"/>
                  </a:lnTo>
                  <a:lnTo>
                    <a:pt x="200" y="266"/>
                  </a:lnTo>
                  <a:lnTo>
                    <a:pt x="208" y="266"/>
                  </a:lnTo>
                  <a:lnTo>
                    <a:pt x="212" y="266"/>
                  </a:lnTo>
                  <a:lnTo>
                    <a:pt x="215" y="265"/>
                  </a:lnTo>
                  <a:lnTo>
                    <a:pt x="220" y="266"/>
                  </a:lnTo>
                  <a:lnTo>
                    <a:pt x="223" y="266"/>
                  </a:lnTo>
                  <a:lnTo>
                    <a:pt x="223" y="269"/>
                  </a:lnTo>
                  <a:lnTo>
                    <a:pt x="223" y="272"/>
                  </a:lnTo>
                  <a:lnTo>
                    <a:pt x="223" y="277"/>
                  </a:lnTo>
                  <a:lnTo>
                    <a:pt x="224" y="280"/>
                  </a:lnTo>
                  <a:lnTo>
                    <a:pt x="217" y="281"/>
                  </a:lnTo>
                  <a:lnTo>
                    <a:pt x="209" y="283"/>
                  </a:lnTo>
                  <a:lnTo>
                    <a:pt x="203" y="284"/>
                  </a:lnTo>
                  <a:lnTo>
                    <a:pt x="196" y="284"/>
                  </a:lnTo>
                  <a:lnTo>
                    <a:pt x="190" y="286"/>
                  </a:lnTo>
                  <a:lnTo>
                    <a:pt x="182" y="287"/>
                  </a:lnTo>
                  <a:lnTo>
                    <a:pt x="176" y="289"/>
                  </a:lnTo>
                  <a:lnTo>
                    <a:pt x="169" y="290"/>
                  </a:lnTo>
                  <a:lnTo>
                    <a:pt x="173" y="293"/>
                  </a:lnTo>
                  <a:lnTo>
                    <a:pt x="179" y="295"/>
                  </a:lnTo>
                  <a:lnTo>
                    <a:pt x="187" y="296"/>
                  </a:lnTo>
                  <a:lnTo>
                    <a:pt x="194" y="296"/>
                  </a:lnTo>
                  <a:lnTo>
                    <a:pt x="203" y="296"/>
                  </a:lnTo>
                  <a:lnTo>
                    <a:pt x="212" y="296"/>
                  </a:lnTo>
                  <a:lnTo>
                    <a:pt x="221" y="296"/>
                  </a:lnTo>
                  <a:lnTo>
                    <a:pt x="228" y="296"/>
                  </a:lnTo>
                  <a:lnTo>
                    <a:pt x="228" y="296"/>
                  </a:lnTo>
                  <a:lnTo>
                    <a:pt x="228" y="298"/>
                  </a:lnTo>
                  <a:lnTo>
                    <a:pt x="228" y="298"/>
                  </a:lnTo>
                  <a:lnTo>
                    <a:pt x="230" y="299"/>
                  </a:lnTo>
                  <a:lnTo>
                    <a:pt x="226" y="302"/>
                  </a:lnTo>
                  <a:lnTo>
                    <a:pt x="221" y="305"/>
                  </a:lnTo>
                  <a:lnTo>
                    <a:pt x="214" y="309"/>
                  </a:lnTo>
                  <a:lnTo>
                    <a:pt x="199" y="317"/>
                  </a:lnTo>
                  <a:lnTo>
                    <a:pt x="182" y="332"/>
                  </a:lnTo>
                  <a:lnTo>
                    <a:pt x="171" y="348"/>
                  </a:lnTo>
                  <a:lnTo>
                    <a:pt x="162" y="363"/>
                  </a:lnTo>
                  <a:lnTo>
                    <a:pt x="156" y="379"/>
                  </a:lnTo>
                  <a:lnTo>
                    <a:pt x="151" y="397"/>
                  </a:lnTo>
                  <a:lnTo>
                    <a:pt x="147" y="416"/>
                  </a:lnTo>
                  <a:lnTo>
                    <a:pt x="144" y="437"/>
                  </a:lnTo>
                  <a:lnTo>
                    <a:pt x="139" y="461"/>
                  </a:lnTo>
                  <a:lnTo>
                    <a:pt x="136" y="463"/>
                  </a:lnTo>
                  <a:lnTo>
                    <a:pt x="135" y="464"/>
                  </a:lnTo>
                  <a:lnTo>
                    <a:pt x="135" y="464"/>
                  </a:lnTo>
                  <a:lnTo>
                    <a:pt x="133" y="463"/>
                  </a:lnTo>
                  <a:lnTo>
                    <a:pt x="133" y="463"/>
                  </a:lnTo>
                  <a:lnTo>
                    <a:pt x="133" y="463"/>
                  </a:lnTo>
                  <a:close/>
                </a:path>
              </a:pathLst>
            </a:custGeom>
            <a:solidFill>
              <a:srgbClr val="33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402" y="1480"/>
              <a:ext cx="32" cy="46"/>
            </a:xfrm>
            <a:custGeom>
              <a:avLst/>
              <a:gdLst/>
              <a:ahLst/>
              <a:cxnLst>
                <a:cxn ang="0">
                  <a:pos x="7" y="92"/>
                </a:cxn>
                <a:cxn ang="0">
                  <a:pos x="0" y="68"/>
                </a:cxn>
                <a:cxn ang="0">
                  <a:pos x="1" y="38"/>
                </a:cxn>
                <a:cxn ang="0">
                  <a:pos x="13" y="13"/>
                </a:cxn>
                <a:cxn ang="0">
                  <a:pos x="31" y="0"/>
                </a:cxn>
                <a:cxn ang="0">
                  <a:pos x="49" y="18"/>
                </a:cxn>
                <a:cxn ang="0">
                  <a:pos x="58" y="34"/>
                </a:cxn>
                <a:cxn ang="0">
                  <a:pos x="61" y="52"/>
                </a:cxn>
                <a:cxn ang="0">
                  <a:pos x="62" y="82"/>
                </a:cxn>
                <a:cxn ang="0">
                  <a:pos x="55" y="84"/>
                </a:cxn>
                <a:cxn ang="0">
                  <a:pos x="47" y="87"/>
                </a:cxn>
                <a:cxn ang="0">
                  <a:pos x="41" y="89"/>
                </a:cxn>
                <a:cxn ang="0">
                  <a:pos x="35" y="90"/>
                </a:cxn>
                <a:cxn ang="0">
                  <a:pos x="29" y="92"/>
                </a:cxn>
                <a:cxn ang="0">
                  <a:pos x="22" y="92"/>
                </a:cxn>
                <a:cxn ang="0">
                  <a:pos x="15" y="92"/>
                </a:cxn>
                <a:cxn ang="0">
                  <a:pos x="7" y="92"/>
                </a:cxn>
                <a:cxn ang="0">
                  <a:pos x="7" y="92"/>
                </a:cxn>
                <a:cxn ang="0">
                  <a:pos x="7" y="92"/>
                </a:cxn>
              </a:cxnLst>
              <a:rect l="0" t="0" r="r" b="b"/>
              <a:pathLst>
                <a:path w="62" h="92">
                  <a:moveTo>
                    <a:pt x="7" y="92"/>
                  </a:moveTo>
                  <a:lnTo>
                    <a:pt x="0" y="68"/>
                  </a:lnTo>
                  <a:lnTo>
                    <a:pt x="1" y="38"/>
                  </a:lnTo>
                  <a:lnTo>
                    <a:pt x="13" y="13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58" y="34"/>
                  </a:lnTo>
                  <a:lnTo>
                    <a:pt x="61" y="52"/>
                  </a:lnTo>
                  <a:lnTo>
                    <a:pt x="62" y="82"/>
                  </a:lnTo>
                  <a:lnTo>
                    <a:pt x="55" y="84"/>
                  </a:lnTo>
                  <a:lnTo>
                    <a:pt x="47" y="87"/>
                  </a:lnTo>
                  <a:lnTo>
                    <a:pt x="41" y="89"/>
                  </a:lnTo>
                  <a:lnTo>
                    <a:pt x="35" y="90"/>
                  </a:lnTo>
                  <a:lnTo>
                    <a:pt x="29" y="92"/>
                  </a:lnTo>
                  <a:lnTo>
                    <a:pt x="22" y="92"/>
                  </a:lnTo>
                  <a:lnTo>
                    <a:pt x="15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190" y="1346"/>
              <a:ext cx="72" cy="169"/>
            </a:xfrm>
            <a:custGeom>
              <a:avLst/>
              <a:gdLst/>
              <a:ahLst/>
              <a:cxnLst>
                <a:cxn ang="0">
                  <a:pos x="20" y="284"/>
                </a:cxn>
                <a:cxn ang="0">
                  <a:pos x="13" y="177"/>
                </a:cxn>
                <a:cxn ang="0">
                  <a:pos x="1" y="20"/>
                </a:cxn>
                <a:cxn ang="0">
                  <a:pos x="47" y="14"/>
                </a:cxn>
                <a:cxn ang="0">
                  <a:pos x="117" y="40"/>
                </a:cxn>
                <a:cxn ang="0">
                  <a:pos x="117" y="55"/>
                </a:cxn>
                <a:cxn ang="0">
                  <a:pos x="92" y="58"/>
                </a:cxn>
                <a:cxn ang="0">
                  <a:pos x="87" y="64"/>
                </a:cxn>
                <a:cxn ang="0">
                  <a:pos x="108" y="66"/>
                </a:cxn>
                <a:cxn ang="0">
                  <a:pos x="136" y="66"/>
                </a:cxn>
                <a:cxn ang="0">
                  <a:pos x="126" y="81"/>
                </a:cxn>
                <a:cxn ang="0">
                  <a:pos x="92" y="86"/>
                </a:cxn>
                <a:cxn ang="0">
                  <a:pos x="102" y="92"/>
                </a:cxn>
                <a:cxn ang="0">
                  <a:pos x="138" y="91"/>
                </a:cxn>
                <a:cxn ang="0">
                  <a:pos x="142" y="104"/>
                </a:cxn>
                <a:cxn ang="0">
                  <a:pos x="118" y="113"/>
                </a:cxn>
                <a:cxn ang="0">
                  <a:pos x="87" y="118"/>
                </a:cxn>
                <a:cxn ang="0">
                  <a:pos x="80" y="124"/>
                </a:cxn>
                <a:cxn ang="0">
                  <a:pos x="104" y="127"/>
                </a:cxn>
                <a:cxn ang="0">
                  <a:pos x="133" y="127"/>
                </a:cxn>
                <a:cxn ang="0">
                  <a:pos x="139" y="140"/>
                </a:cxn>
                <a:cxn ang="0">
                  <a:pos x="117" y="150"/>
                </a:cxn>
                <a:cxn ang="0">
                  <a:pos x="89" y="155"/>
                </a:cxn>
                <a:cxn ang="0">
                  <a:pos x="99" y="162"/>
                </a:cxn>
                <a:cxn ang="0">
                  <a:pos x="127" y="164"/>
                </a:cxn>
                <a:cxn ang="0">
                  <a:pos x="135" y="177"/>
                </a:cxn>
                <a:cxn ang="0">
                  <a:pos x="114" y="182"/>
                </a:cxn>
                <a:cxn ang="0">
                  <a:pos x="89" y="183"/>
                </a:cxn>
                <a:cxn ang="0">
                  <a:pos x="84" y="192"/>
                </a:cxn>
                <a:cxn ang="0">
                  <a:pos x="93" y="198"/>
                </a:cxn>
                <a:cxn ang="0">
                  <a:pos x="121" y="198"/>
                </a:cxn>
                <a:cxn ang="0">
                  <a:pos x="132" y="207"/>
                </a:cxn>
                <a:cxn ang="0">
                  <a:pos x="113" y="213"/>
                </a:cxn>
                <a:cxn ang="0">
                  <a:pos x="90" y="216"/>
                </a:cxn>
                <a:cxn ang="0">
                  <a:pos x="78" y="226"/>
                </a:cxn>
                <a:cxn ang="0">
                  <a:pos x="99" y="228"/>
                </a:cxn>
                <a:cxn ang="0">
                  <a:pos x="124" y="228"/>
                </a:cxn>
                <a:cxn ang="0">
                  <a:pos x="120" y="247"/>
                </a:cxn>
                <a:cxn ang="0">
                  <a:pos x="87" y="248"/>
                </a:cxn>
                <a:cxn ang="0">
                  <a:pos x="78" y="256"/>
                </a:cxn>
                <a:cxn ang="0">
                  <a:pos x="96" y="260"/>
                </a:cxn>
                <a:cxn ang="0">
                  <a:pos x="121" y="263"/>
                </a:cxn>
                <a:cxn ang="0">
                  <a:pos x="124" y="272"/>
                </a:cxn>
                <a:cxn ang="0">
                  <a:pos x="107" y="278"/>
                </a:cxn>
                <a:cxn ang="0">
                  <a:pos x="84" y="275"/>
                </a:cxn>
                <a:cxn ang="0">
                  <a:pos x="80" y="284"/>
                </a:cxn>
                <a:cxn ang="0">
                  <a:pos x="93" y="292"/>
                </a:cxn>
                <a:cxn ang="0">
                  <a:pos x="120" y="293"/>
                </a:cxn>
                <a:cxn ang="0">
                  <a:pos x="124" y="311"/>
                </a:cxn>
                <a:cxn ang="0">
                  <a:pos x="101" y="315"/>
                </a:cxn>
                <a:cxn ang="0">
                  <a:pos x="87" y="320"/>
                </a:cxn>
                <a:cxn ang="0">
                  <a:pos x="107" y="330"/>
                </a:cxn>
                <a:cxn ang="0">
                  <a:pos x="86" y="338"/>
                </a:cxn>
              </a:cxnLst>
              <a:rect l="0" t="0" r="r" b="b"/>
              <a:pathLst>
                <a:path w="144" h="338">
                  <a:moveTo>
                    <a:pt x="78" y="338"/>
                  </a:moveTo>
                  <a:lnTo>
                    <a:pt x="52" y="324"/>
                  </a:lnTo>
                  <a:lnTo>
                    <a:pt x="32" y="306"/>
                  </a:lnTo>
                  <a:lnTo>
                    <a:pt x="20" y="284"/>
                  </a:lnTo>
                  <a:lnTo>
                    <a:pt x="14" y="259"/>
                  </a:lnTo>
                  <a:lnTo>
                    <a:pt x="11" y="232"/>
                  </a:lnTo>
                  <a:lnTo>
                    <a:pt x="11" y="204"/>
                  </a:lnTo>
                  <a:lnTo>
                    <a:pt x="13" y="177"/>
                  </a:lnTo>
                  <a:lnTo>
                    <a:pt x="13" y="153"/>
                  </a:lnTo>
                  <a:lnTo>
                    <a:pt x="7" y="82"/>
                  </a:lnTo>
                  <a:lnTo>
                    <a:pt x="4" y="43"/>
                  </a:lnTo>
                  <a:lnTo>
                    <a:pt x="1" y="2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31" y="8"/>
                  </a:lnTo>
                  <a:lnTo>
                    <a:pt x="47" y="14"/>
                  </a:lnTo>
                  <a:lnTo>
                    <a:pt x="65" y="20"/>
                  </a:lnTo>
                  <a:lnTo>
                    <a:pt x="81" y="26"/>
                  </a:lnTo>
                  <a:lnTo>
                    <a:pt x="99" y="33"/>
                  </a:lnTo>
                  <a:lnTo>
                    <a:pt x="117" y="40"/>
                  </a:lnTo>
                  <a:lnTo>
                    <a:pt x="133" y="46"/>
                  </a:lnTo>
                  <a:lnTo>
                    <a:pt x="129" y="51"/>
                  </a:lnTo>
                  <a:lnTo>
                    <a:pt x="123" y="52"/>
                  </a:lnTo>
                  <a:lnTo>
                    <a:pt x="117" y="55"/>
                  </a:lnTo>
                  <a:lnTo>
                    <a:pt x="111" y="57"/>
                  </a:lnTo>
                  <a:lnTo>
                    <a:pt x="104" y="57"/>
                  </a:lnTo>
                  <a:lnTo>
                    <a:pt x="98" y="57"/>
                  </a:lnTo>
                  <a:lnTo>
                    <a:pt x="92" y="58"/>
                  </a:lnTo>
                  <a:lnTo>
                    <a:pt x="87" y="58"/>
                  </a:lnTo>
                  <a:lnTo>
                    <a:pt x="87" y="60"/>
                  </a:lnTo>
                  <a:lnTo>
                    <a:pt x="87" y="61"/>
                  </a:lnTo>
                  <a:lnTo>
                    <a:pt x="87" y="64"/>
                  </a:lnTo>
                  <a:lnTo>
                    <a:pt x="87" y="66"/>
                  </a:lnTo>
                  <a:lnTo>
                    <a:pt x="95" y="66"/>
                  </a:lnTo>
                  <a:lnTo>
                    <a:pt x="101" y="66"/>
                  </a:lnTo>
                  <a:lnTo>
                    <a:pt x="108" y="66"/>
                  </a:lnTo>
                  <a:lnTo>
                    <a:pt x="116" y="66"/>
                  </a:lnTo>
                  <a:lnTo>
                    <a:pt x="121" y="66"/>
                  </a:lnTo>
                  <a:lnTo>
                    <a:pt x="129" y="66"/>
                  </a:lnTo>
                  <a:lnTo>
                    <a:pt x="136" y="66"/>
                  </a:lnTo>
                  <a:lnTo>
                    <a:pt x="144" y="66"/>
                  </a:lnTo>
                  <a:lnTo>
                    <a:pt x="139" y="73"/>
                  </a:lnTo>
                  <a:lnTo>
                    <a:pt x="133" y="78"/>
                  </a:lnTo>
                  <a:lnTo>
                    <a:pt x="126" y="81"/>
                  </a:lnTo>
                  <a:lnTo>
                    <a:pt x="117" y="82"/>
                  </a:lnTo>
                  <a:lnTo>
                    <a:pt x="108" y="83"/>
                  </a:lnTo>
                  <a:lnTo>
                    <a:pt x="99" y="85"/>
                  </a:lnTo>
                  <a:lnTo>
                    <a:pt x="92" y="86"/>
                  </a:lnTo>
                  <a:lnTo>
                    <a:pt x="84" y="89"/>
                  </a:lnTo>
                  <a:lnTo>
                    <a:pt x="87" y="91"/>
                  </a:lnTo>
                  <a:lnTo>
                    <a:pt x="95" y="91"/>
                  </a:lnTo>
                  <a:lnTo>
                    <a:pt x="102" y="92"/>
                  </a:lnTo>
                  <a:lnTo>
                    <a:pt x="111" y="92"/>
                  </a:lnTo>
                  <a:lnTo>
                    <a:pt x="120" y="91"/>
                  </a:lnTo>
                  <a:lnTo>
                    <a:pt x="129" y="91"/>
                  </a:lnTo>
                  <a:lnTo>
                    <a:pt x="138" y="91"/>
                  </a:lnTo>
                  <a:lnTo>
                    <a:pt x="144" y="91"/>
                  </a:lnTo>
                  <a:lnTo>
                    <a:pt x="144" y="95"/>
                  </a:lnTo>
                  <a:lnTo>
                    <a:pt x="144" y="100"/>
                  </a:lnTo>
                  <a:lnTo>
                    <a:pt x="142" y="104"/>
                  </a:lnTo>
                  <a:lnTo>
                    <a:pt x="141" y="109"/>
                  </a:lnTo>
                  <a:lnTo>
                    <a:pt x="133" y="110"/>
                  </a:lnTo>
                  <a:lnTo>
                    <a:pt x="127" y="112"/>
                  </a:lnTo>
                  <a:lnTo>
                    <a:pt x="118" y="113"/>
                  </a:lnTo>
                  <a:lnTo>
                    <a:pt x="111" y="113"/>
                  </a:lnTo>
                  <a:lnTo>
                    <a:pt x="104" y="115"/>
                  </a:lnTo>
                  <a:lnTo>
                    <a:pt x="96" y="116"/>
                  </a:lnTo>
                  <a:lnTo>
                    <a:pt x="87" y="118"/>
                  </a:lnTo>
                  <a:lnTo>
                    <a:pt x="80" y="118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80" y="124"/>
                  </a:lnTo>
                  <a:lnTo>
                    <a:pt x="80" y="125"/>
                  </a:lnTo>
                  <a:lnTo>
                    <a:pt x="87" y="125"/>
                  </a:lnTo>
                  <a:lnTo>
                    <a:pt x="96" y="127"/>
                  </a:lnTo>
                  <a:lnTo>
                    <a:pt x="104" y="127"/>
                  </a:lnTo>
                  <a:lnTo>
                    <a:pt x="111" y="127"/>
                  </a:lnTo>
                  <a:lnTo>
                    <a:pt x="118" y="127"/>
                  </a:lnTo>
                  <a:lnTo>
                    <a:pt x="127" y="127"/>
                  </a:lnTo>
                  <a:lnTo>
                    <a:pt x="133" y="127"/>
                  </a:lnTo>
                  <a:lnTo>
                    <a:pt x="141" y="127"/>
                  </a:lnTo>
                  <a:lnTo>
                    <a:pt x="139" y="131"/>
                  </a:lnTo>
                  <a:lnTo>
                    <a:pt x="139" y="135"/>
                  </a:lnTo>
                  <a:lnTo>
                    <a:pt x="139" y="140"/>
                  </a:lnTo>
                  <a:lnTo>
                    <a:pt x="139" y="146"/>
                  </a:lnTo>
                  <a:lnTo>
                    <a:pt x="132" y="147"/>
                  </a:lnTo>
                  <a:lnTo>
                    <a:pt x="124" y="149"/>
                  </a:lnTo>
                  <a:lnTo>
                    <a:pt x="117" y="150"/>
                  </a:lnTo>
                  <a:lnTo>
                    <a:pt x="110" y="150"/>
                  </a:lnTo>
                  <a:lnTo>
                    <a:pt x="102" y="152"/>
                  </a:lnTo>
                  <a:lnTo>
                    <a:pt x="96" y="153"/>
                  </a:lnTo>
                  <a:lnTo>
                    <a:pt x="89" y="155"/>
                  </a:lnTo>
                  <a:lnTo>
                    <a:pt x="83" y="155"/>
                  </a:lnTo>
                  <a:lnTo>
                    <a:pt x="87" y="158"/>
                  </a:lnTo>
                  <a:lnTo>
                    <a:pt x="93" y="159"/>
                  </a:lnTo>
                  <a:lnTo>
                    <a:pt x="99" y="162"/>
                  </a:lnTo>
                  <a:lnTo>
                    <a:pt x="105" y="162"/>
                  </a:lnTo>
                  <a:lnTo>
                    <a:pt x="113" y="164"/>
                  </a:lnTo>
                  <a:lnTo>
                    <a:pt x="120" y="164"/>
                  </a:lnTo>
                  <a:lnTo>
                    <a:pt x="127" y="164"/>
                  </a:lnTo>
                  <a:lnTo>
                    <a:pt x="135" y="164"/>
                  </a:lnTo>
                  <a:lnTo>
                    <a:pt x="135" y="168"/>
                  </a:lnTo>
                  <a:lnTo>
                    <a:pt x="135" y="173"/>
                  </a:lnTo>
                  <a:lnTo>
                    <a:pt x="135" y="177"/>
                  </a:lnTo>
                  <a:lnTo>
                    <a:pt x="133" y="180"/>
                  </a:lnTo>
                  <a:lnTo>
                    <a:pt x="127" y="180"/>
                  </a:lnTo>
                  <a:lnTo>
                    <a:pt x="120" y="182"/>
                  </a:lnTo>
                  <a:lnTo>
                    <a:pt x="114" y="182"/>
                  </a:lnTo>
                  <a:lnTo>
                    <a:pt x="108" y="182"/>
                  </a:lnTo>
                  <a:lnTo>
                    <a:pt x="101" y="183"/>
                  </a:lnTo>
                  <a:lnTo>
                    <a:pt x="95" y="183"/>
                  </a:lnTo>
                  <a:lnTo>
                    <a:pt x="89" y="183"/>
                  </a:lnTo>
                  <a:lnTo>
                    <a:pt x="83" y="183"/>
                  </a:lnTo>
                  <a:lnTo>
                    <a:pt x="83" y="186"/>
                  </a:lnTo>
                  <a:lnTo>
                    <a:pt x="84" y="189"/>
                  </a:lnTo>
                  <a:lnTo>
                    <a:pt x="84" y="192"/>
                  </a:lnTo>
                  <a:lnTo>
                    <a:pt x="84" y="195"/>
                  </a:lnTo>
                  <a:lnTo>
                    <a:pt x="87" y="196"/>
                  </a:lnTo>
                  <a:lnTo>
                    <a:pt x="90" y="196"/>
                  </a:lnTo>
                  <a:lnTo>
                    <a:pt x="93" y="198"/>
                  </a:lnTo>
                  <a:lnTo>
                    <a:pt x="98" y="198"/>
                  </a:lnTo>
                  <a:lnTo>
                    <a:pt x="104" y="198"/>
                  </a:lnTo>
                  <a:lnTo>
                    <a:pt x="111" y="198"/>
                  </a:lnTo>
                  <a:lnTo>
                    <a:pt x="121" y="198"/>
                  </a:lnTo>
                  <a:lnTo>
                    <a:pt x="135" y="198"/>
                  </a:lnTo>
                  <a:lnTo>
                    <a:pt x="135" y="201"/>
                  </a:lnTo>
                  <a:lnTo>
                    <a:pt x="133" y="204"/>
                  </a:lnTo>
                  <a:lnTo>
                    <a:pt x="132" y="207"/>
                  </a:lnTo>
                  <a:lnTo>
                    <a:pt x="130" y="210"/>
                  </a:lnTo>
                  <a:lnTo>
                    <a:pt x="124" y="211"/>
                  </a:lnTo>
                  <a:lnTo>
                    <a:pt x="118" y="211"/>
                  </a:lnTo>
                  <a:lnTo>
                    <a:pt x="113" y="213"/>
                  </a:lnTo>
                  <a:lnTo>
                    <a:pt x="108" y="213"/>
                  </a:lnTo>
                  <a:lnTo>
                    <a:pt x="102" y="214"/>
                  </a:lnTo>
                  <a:lnTo>
                    <a:pt x="96" y="214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81" y="220"/>
                  </a:lnTo>
                  <a:lnTo>
                    <a:pt x="80" y="223"/>
                  </a:lnTo>
                  <a:lnTo>
                    <a:pt x="78" y="226"/>
                  </a:lnTo>
                  <a:lnTo>
                    <a:pt x="80" y="228"/>
                  </a:lnTo>
                  <a:lnTo>
                    <a:pt x="86" y="228"/>
                  </a:lnTo>
                  <a:lnTo>
                    <a:pt x="93" y="228"/>
                  </a:lnTo>
                  <a:lnTo>
                    <a:pt x="99" y="228"/>
                  </a:lnTo>
                  <a:lnTo>
                    <a:pt x="105" y="228"/>
                  </a:lnTo>
                  <a:lnTo>
                    <a:pt x="113" y="228"/>
                  </a:lnTo>
                  <a:lnTo>
                    <a:pt x="118" y="228"/>
                  </a:lnTo>
                  <a:lnTo>
                    <a:pt x="124" y="228"/>
                  </a:lnTo>
                  <a:lnTo>
                    <a:pt x="130" y="228"/>
                  </a:lnTo>
                  <a:lnTo>
                    <a:pt x="129" y="237"/>
                  </a:lnTo>
                  <a:lnTo>
                    <a:pt x="126" y="244"/>
                  </a:lnTo>
                  <a:lnTo>
                    <a:pt x="120" y="247"/>
                  </a:lnTo>
                  <a:lnTo>
                    <a:pt x="114" y="248"/>
                  </a:lnTo>
                  <a:lnTo>
                    <a:pt x="105" y="250"/>
                  </a:lnTo>
                  <a:lnTo>
                    <a:pt x="98" y="248"/>
                  </a:lnTo>
                  <a:lnTo>
                    <a:pt x="87" y="248"/>
                  </a:lnTo>
                  <a:lnTo>
                    <a:pt x="78" y="247"/>
                  </a:lnTo>
                  <a:lnTo>
                    <a:pt x="78" y="250"/>
                  </a:lnTo>
                  <a:lnTo>
                    <a:pt x="78" y="253"/>
                  </a:lnTo>
                  <a:lnTo>
                    <a:pt x="78" y="256"/>
                  </a:lnTo>
                  <a:lnTo>
                    <a:pt x="80" y="259"/>
                  </a:lnTo>
                  <a:lnTo>
                    <a:pt x="86" y="259"/>
                  </a:lnTo>
                  <a:lnTo>
                    <a:pt x="92" y="260"/>
                  </a:lnTo>
                  <a:lnTo>
                    <a:pt x="96" y="260"/>
                  </a:lnTo>
                  <a:lnTo>
                    <a:pt x="102" y="260"/>
                  </a:lnTo>
                  <a:lnTo>
                    <a:pt x="108" y="262"/>
                  </a:lnTo>
                  <a:lnTo>
                    <a:pt x="114" y="262"/>
                  </a:lnTo>
                  <a:lnTo>
                    <a:pt x="121" y="263"/>
                  </a:lnTo>
                  <a:lnTo>
                    <a:pt x="127" y="263"/>
                  </a:lnTo>
                  <a:lnTo>
                    <a:pt x="126" y="266"/>
                  </a:lnTo>
                  <a:lnTo>
                    <a:pt x="124" y="269"/>
                  </a:lnTo>
                  <a:lnTo>
                    <a:pt x="124" y="272"/>
                  </a:lnTo>
                  <a:lnTo>
                    <a:pt x="124" y="275"/>
                  </a:lnTo>
                  <a:lnTo>
                    <a:pt x="118" y="277"/>
                  </a:lnTo>
                  <a:lnTo>
                    <a:pt x="113" y="278"/>
                  </a:lnTo>
                  <a:lnTo>
                    <a:pt x="107" y="278"/>
                  </a:lnTo>
                  <a:lnTo>
                    <a:pt x="101" y="278"/>
                  </a:lnTo>
                  <a:lnTo>
                    <a:pt x="96" y="277"/>
                  </a:lnTo>
                  <a:lnTo>
                    <a:pt x="90" y="277"/>
                  </a:lnTo>
                  <a:lnTo>
                    <a:pt x="84" y="275"/>
                  </a:lnTo>
                  <a:lnTo>
                    <a:pt x="80" y="275"/>
                  </a:lnTo>
                  <a:lnTo>
                    <a:pt x="80" y="278"/>
                  </a:lnTo>
                  <a:lnTo>
                    <a:pt x="80" y="281"/>
                  </a:lnTo>
                  <a:lnTo>
                    <a:pt x="80" y="284"/>
                  </a:lnTo>
                  <a:lnTo>
                    <a:pt x="80" y="287"/>
                  </a:lnTo>
                  <a:lnTo>
                    <a:pt x="84" y="289"/>
                  </a:lnTo>
                  <a:lnTo>
                    <a:pt x="89" y="290"/>
                  </a:lnTo>
                  <a:lnTo>
                    <a:pt x="93" y="292"/>
                  </a:lnTo>
                  <a:lnTo>
                    <a:pt x="99" y="293"/>
                  </a:lnTo>
                  <a:lnTo>
                    <a:pt x="107" y="293"/>
                  </a:lnTo>
                  <a:lnTo>
                    <a:pt x="113" y="293"/>
                  </a:lnTo>
                  <a:lnTo>
                    <a:pt x="120" y="293"/>
                  </a:lnTo>
                  <a:lnTo>
                    <a:pt x="127" y="292"/>
                  </a:lnTo>
                  <a:lnTo>
                    <a:pt x="126" y="298"/>
                  </a:lnTo>
                  <a:lnTo>
                    <a:pt x="124" y="305"/>
                  </a:lnTo>
                  <a:lnTo>
                    <a:pt x="124" y="311"/>
                  </a:lnTo>
                  <a:lnTo>
                    <a:pt x="124" y="317"/>
                  </a:lnTo>
                  <a:lnTo>
                    <a:pt x="118" y="318"/>
                  </a:lnTo>
                  <a:lnTo>
                    <a:pt x="111" y="317"/>
                  </a:lnTo>
                  <a:lnTo>
                    <a:pt x="101" y="315"/>
                  </a:lnTo>
                  <a:lnTo>
                    <a:pt x="84" y="314"/>
                  </a:lnTo>
                  <a:lnTo>
                    <a:pt x="84" y="315"/>
                  </a:lnTo>
                  <a:lnTo>
                    <a:pt x="86" y="318"/>
                  </a:lnTo>
                  <a:lnTo>
                    <a:pt x="87" y="320"/>
                  </a:lnTo>
                  <a:lnTo>
                    <a:pt x="87" y="323"/>
                  </a:lnTo>
                  <a:lnTo>
                    <a:pt x="93" y="326"/>
                  </a:lnTo>
                  <a:lnTo>
                    <a:pt x="99" y="329"/>
                  </a:lnTo>
                  <a:lnTo>
                    <a:pt x="107" y="330"/>
                  </a:lnTo>
                  <a:lnTo>
                    <a:pt x="113" y="333"/>
                  </a:lnTo>
                  <a:lnTo>
                    <a:pt x="104" y="338"/>
                  </a:lnTo>
                  <a:lnTo>
                    <a:pt x="95" y="338"/>
                  </a:lnTo>
                  <a:lnTo>
                    <a:pt x="86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close/>
                </a:path>
              </a:pathLst>
            </a:custGeom>
            <a:solidFill>
              <a:srgbClr val="33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542" y="1392"/>
              <a:ext cx="43" cy="98"/>
            </a:xfrm>
            <a:custGeom>
              <a:avLst/>
              <a:gdLst/>
              <a:ahLst/>
              <a:cxnLst>
                <a:cxn ang="0">
                  <a:pos x="52" y="195"/>
                </a:cxn>
                <a:cxn ang="0">
                  <a:pos x="32" y="180"/>
                </a:cxn>
                <a:cxn ang="0">
                  <a:pos x="17" y="161"/>
                </a:cxn>
                <a:cxn ang="0">
                  <a:pos x="8" y="140"/>
                </a:cxn>
                <a:cxn ang="0">
                  <a:pos x="2" y="116"/>
                </a:cxn>
                <a:cxn ang="0">
                  <a:pos x="0" y="91"/>
                </a:cxn>
                <a:cxn ang="0">
                  <a:pos x="0" y="67"/>
                </a:cxn>
                <a:cxn ang="0">
                  <a:pos x="0" y="43"/>
                </a:cxn>
                <a:cxn ang="0">
                  <a:pos x="2" y="21"/>
                </a:cxn>
                <a:cxn ang="0">
                  <a:pos x="9" y="15"/>
                </a:cxn>
                <a:cxn ang="0">
                  <a:pos x="17" y="11"/>
                </a:cxn>
                <a:cxn ang="0">
                  <a:pos x="26" y="8"/>
                </a:cxn>
                <a:cxn ang="0">
                  <a:pos x="35" y="3"/>
                </a:cxn>
                <a:cxn ang="0">
                  <a:pos x="44" y="2"/>
                </a:cxn>
                <a:cxn ang="0">
                  <a:pos x="54" y="0"/>
                </a:cxn>
                <a:cxn ang="0">
                  <a:pos x="63" y="0"/>
                </a:cxn>
                <a:cxn ang="0">
                  <a:pos x="73" y="0"/>
                </a:cxn>
                <a:cxn ang="0">
                  <a:pos x="82" y="51"/>
                </a:cxn>
                <a:cxn ang="0">
                  <a:pos x="87" y="97"/>
                </a:cxn>
                <a:cxn ang="0">
                  <a:pos x="82" y="145"/>
                </a:cxn>
                <a:cxn ang="0">
                  <a:pos x="66" y="195"/>
                </a:cxn>
                <a:cxn ang="0">
                  <a:pos x="63" y="195"/>
                </a:cxn>
                <a:cxn ang="0">
                  <a:pos x="60" y="195"/>
                </a:cxn>
                <a:cxn ang="0">
                  <a:pos x="55" y="195"/>
                </a:cxn>
                <a:cxn ang="0">
                  <a:pos x="52" y="195"/>
                </a:cxn>
                <a:cxn ang="0">
                  <a:pos x="52" y="195"/>
                </a:cxn>
                <a:cxn ang="0">
                  <a:pos x="52" y="195"/>
                </a:cxn>
              </a:cxnLst>
              <a:rect l="0" t="0" r="r" b="b"/>
              <a:pathLst>
                <a:path w="87" h="195">
                  <a:moveTo>
                    <a:pt x="52" y="195"/>
                  </a:moveTo>
                  <a:lnTo>
                    <a:pt x="32" y="180"/>
                  </a:lnTo>
                  <a:lnTo>
                    <a:pt x="17" y="161"/>
                  </a:lnTo>
                  <a:lnTo>
                    <a:pt x="8" y="140"/>
                  </a:lnTo>
                  <a:lnTo>
                    <a:pt x="2" y="116"/>
                  </a:lnTo>
                  <a:lnTo>
                    <a:pt x="0" y="91"/>
                  </a:lnTo>
                  <a:lnTo>
                    <a:pt x="0" y="67"/>
                  </a:lnTo>
                  <a:lnTo>
                    <a:pt x="0" y="43"/>
                  </a:lnTo>
                  <a:lnTo>
                    <a:pt x="2" y="21"/>
                  </a:lnTo>
                  <a:lnTo>
                    <a:pt x="9" y="15"/>
                  </a:lnTo>
                  <a:lnTo>
                    <a:pt x="17" y="11"/>
                  </a:lnTo>
                  <a:lnTo>
                    <a:pt x="26" y="8"/>
                  </a:lnTo>
                  <a:lnTo>
                    <a:pt x="35" y="3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2" y="51"/>
                  </a:lnTo>
                  <a:lnTo>
                    <a:pt x="87" y="97"/>
                  </a:lnTo>
                  <a:lnTo>
                    <a:pt x="82" y="145"/>
                  </a:lnTo>
                  <a:lnTo>
                    <a:pt x="66" y="195"/>
                  </a:lnTo>
                  <a:lnTo>
                    <a:pt x="63" y="195"/>
                  </a:lnTo>
                  <a:lnTo>
                    <a:pt x="60" y="195"/>
                  </a:lnTo>
                  <a:lnTo>
                    <a:pt x="55" y="195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2" y="19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850" y="1234"/>
              <a:ext cx="23" cy="242"/>
            </a:xfrm>
            <a:custGeom>
              <a:avLst/>
              <a:gdLst/>
              <a:ahLst/>
              <a:cxnLst>
                <a:cxn ang="0">
                  <a:pos x="17" y="484"/>
                </a:cxn>
                <a:cxn ang="0">
                  <a:pos x="14" y="483"/>
                </a:cxn>
                <a:cxn ang="0">
                  <a:pos x="12" y="480"/>
                </a:cxn>
                <a:cxn ang="0">
                  <a:pos x="11" y="477"/>
                </a:cxn>
                <a:cxn ang="0">
                  <a:pos x="8" y="471"/>
                </a:cxn>
                <a:cxn ang="0">
                  <a:pos x="9" y="383"/>
                </a:cxn>
                <a:cxn ang="0">
                  <a:pos x="9" y="310"/>
                </a:cxn>
                <a:cxn ang="0">
                  <a:pos x="9" y="214"/>
                </a:cxn>
                <a:cxn ang="0">
                  <a:pos x="6" y="55"/>
                </a:cxn>
                <a:cxn ang="0">
                  <a:pos x="2" y="34"/>
                </a:cxn>
                <a:cxn ang="0">
                  <a:pos x="0" y="22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6" y="1"/>
                </a:cxn>
                <a:cxn ang="0">
                  <a:pos x="37" y="3"/>
                </a:cxn>
                <a:cxn ang="0">
                  <a:pos x="43" y="108"/>
                </a:cxn>
                <a:cxn ang="0">
                  <a:pos x="46" y="215"/>
                </a:cxn>
                <a:cxn ang="0">
                  <a:pos x="46" y="324"/>
                </a:cxn>
                <a:cxn ang="0">
                  <a:pos x="43" y="435"/>
                </a:cxn>
                <a:cxn ang="0">
                  <a:pos x="42" y="456"/>
                </a:cxn>
                <a:cxn ang="0">
                  <a:pos x="39" y="471"/>
                </a:cxn>
                <a:cxn ang="0">
                  <a:pos x="33" y="481"/>
                </a:cxn>
                <a:cxn ang="0">
                  <a:pos x="17" y="484"/>
                </a:cxn>
                <a:cxn ang="0">
                  <a:pos x="17" y="484"/>
                </a:cxn>
                <a:cxn ang="0">
                  <a:pos x="17" y="484"/>
                </a:cxn>
              </a:cxnLst>
              <a:rect l="0" t="0" r="r" b="b"/>
              <a:pathLst>
                <a:path w="46" h="484">
                  <a:moveTo>
                    <a:pt x="17" y="484"/>
                  </a:moveTo>
                  <a:lnTo>
                    <a:pt x="14" y="483"/>
                  </a:lnTo>
                  <a:lnTo>
                    <a:pt x="12" y="480"/>
                  </a:lnTo>
                  <a:lnTo>
                    <a:pt x="11" y="477"/>
                  </a:lnTo>
                  <a:lnTo>
                    <a:pt x="8" y="471"/>
                  </a:lnTo>
                  <a:lnTo>
                    <a:pt x="9" y="383"/>
                  </a:lnTo>
                  <a:lnTo>
                    <a:pt x="9" y="310"/>
                  </a:lnTo>
                  <a:lnTo>
                    <a:pt x="9" y="214"/>
                  </a:lnTo>
                  <a:lnTo>
                    <a:pt x="6" y="55"/>
                  </a:lnTo>
                  <a:lnTo>
                    <a:pt x="2" y="34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7" y="3"/>
                  </a:lnTo>
                  <a:lnTo>
                    <a:pt x="43" y="108"/>
                  </a:lnTo>
                  <a:lnTo>
                    <a:pt x="46" y="215"/>
                  </a:lnTo>
                  <a:lnTo>
                    <a:pt x="46" y="324"/>
                  </a:lnTo>
                  <a:lnTo>
                    <a:pt x="43" y="435"/>
                  </a:lnTo>
                  <a:lnTo>
                    <a:pt x="42" y="456"/>
                  </a:lnTo>
                  <a:lnTo>
                    <a:pt x="39" y="471"/>
                  </a:lnTo>
                  <a:lnTo>
                    <a:pt x="33" y="481"/>
                  </a:lnTo>
                  <a:lnTo>
                    <a:pt x="17" y="484"/>
                  </a:lnTo>
                  <a:lnTo>
                    <a:pt x="17" y="484"/>
                  </a:lnTo>
                  <a:lnTo>
                    <a:pt x="17" y="484"/>
                  </a:ln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025" y="1238"/>
              <a:ext cx="41" cy="235"/>
            </a:xfrm>
            <a:custGeom>
              <a:avLst/>
              <a:gdLst/>
              <a:ahLst/>
              <a:cxnLst>
                <a:cxn ang="0">
                  <a:pos x="28" y="468"/>
                </a:cxn>
                <a:cxn ang="0">
                  <a:pos x="14" y="450"/>
                </a:cxn>
                <a:cxn ang="0">
                  <a:pos x="7" y="435"/>
                </a:cxn>
                <a:cxn ang="0">
                  <a:pos x="3" y="420"/>
                </a:cxn>
                <a:cxn ang="0">
                  <a:pos x="0" y="401"/>
                </a:cxn>
                <a:cxn ang="0">
                  <a:pos x="3" y="304"/>
                </a:cxn>
                <a:cxn ang="0">
                  <a:pos x="7" y="209"/>
                </a:cxn>
                <a:cxn ang="0">
                  <a:pos x="13" y="116"/>
                </a:cxn>
                <a:cxn ang="0">
                  <a:pos x="22" y="22"/>
                </a:cxn>
                <a:cxn ang="0">
                  <a:pos x="28" y="19"/>
                </a:cxn>
                <a:cxn ang="0">
                  <a:pos x="35" y="15"/>
                </a:cxn>
                <a:cxn ang="0">
                  <a:pos x="43" y="9"/>
                </a:cxn>
                <a:cxn ang="0">
                  <a:pos x="50" y="4"/>
                </a:cxn>
                <a:cxn ang="0">
                  <a:pos x="59" y="1"/>
                </a:cxn>
                <a:cxn ang="0">
                  <a:pos x="66" y="0"/>
                </a:cxn>
                <a:cxn ang="0">
                  <a:pos x="75" y="0"/>
                </a:cxn>
                <a:cxn ang="0">
                  <a:pos x="83" y="4"/>
                </a:cxn>
                <a:cxn ang="0">
                  <a:pos x="77" y="61"/>
                </a:cxn>
                <a:cxn ang="0">
                  <a:pos x="72" y="117"/>
                </a:cxn>
                <a:cxn ang="0">
                  <a:pos x="68" y="175"/>
                </a:cxn>
                <a:cxn ang="0">
                  <a:pos x="64" y="233"/>
                </a:cxn>
                <a:cxn ang="0">
                  <a:pos x="58" y="293"/>
                </a:cxn>
                <a:cxn ang="0">
                  <a:pos x="52" y="350"/>
                </a:cxn>
                <a:cxn ang="0">
                  <a:pos x="43" y="410"/>
                </a:cxn>
                <a:cxn ang="0">
                  <a:pos x="34" y="468"/>
                </a:cxn>
                <a:cxn ang="0">
                  <a:pos x="32" y="469"/>
                </a:cxn>
                <a:cxn ang="0">
                  <a:pos x="31" y="469"/>
                </a:cxn>
                <a:cxn ang="0">
                  <a:pos x="29" y="469"/>
                </a:cxn>
                <a:cxn ang="0">
                  <a:pos x="28" y="468"/>
                </a:cxn>
                <a:cxn ang="0">
                  <a:pos x="28" y="468"/>
                </a:cxn>
                <a:cxn ang="0">
                  <a:pos x="28" y="468"/>
                </a:cxn>
              </a:cxnLst>
              <a:rect l="0" t="0" r="r" b="b"/>
              <a:pathLst>
                <a:path w="83" h="469">
                  <a:moveTo>
                    <a:pt x="28" y="468"/>
                  </a:moveTo>
                  <a:lnTo>
                    <a:pt x="14" y="450"/>
                  </a:lnTo>
                  <a:lnTo>
                    <a:pt x="7" y="435"/>
                  </a:lnTo>
                  <a:lnTo>
                    <a:pt x="3" y="420"/>
                  </a:lnTo>
                  <a:lnTo>
                    <a:pt x="0" y="401"/>
                  </a:lnTo>
                  <a:lnTo>
                    <a:pt x="3" y="304"/>
                  </a:lnTo>
                  <a:lnTo>
                    <a:pt x="7" y="209"/>
                  </a:lnTo>
                  <a:lnTo>
                    <a:pt x="13" y="116"/>
                  </a:lnTo>
                  <a:lnTo>
                    <a:pt x="22" y="22"/>
                  </a:lnTo>
                  <a:lnTo>
                    <a:pt x="28" y="19"/>
                  </a:lnTo>
                  <a:lnTo>
                    <a:pt x="35" y="15"/>
                  </a:lnTo>
                  <a:lnTo>
                    <a:pt x="43" y="9"/>
                  </a:lnTo>
                  <a:lnTo>
                    <a:pt x="50" y="4"/>
                  </a:lnTo>
                  <a:lnTo>
                    <a:pt x="59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4"/>
                  </a:lnTo>
                  <a:lnTo>
                    <a:pt x="77" y="61"/>
                  </a:lnTo>
                  <a:lnTo>
                    <a:pt x="72" y="117"/>
                  </a:lnTo>
                  <a:lnTo>
                    <a:pt x="68" y="175"/>
                  </a:lnTo>
                  <a:lnTo>
                    <a:pt x="64" y="233"/>
                  </a:lnTo>
                  <a:lnTo>
                    <a:pt x="58" y="293"/>
                  </a:lnTo>
                  <a:lnTo>
                    <a:pt x="52" y="350"/>
                  </a:lnTo>
                  <a:lnTo>
                    <a:pt x="43" y="410"/>
                  </a:lnTo>
                  <a:lnTo>
                    <a:pt x="34" y="468"/>
                  </a:lnTo>
                  <a:lnTo>
                    <a:pt x="32" y="469"/>
                  </a:lnTo>
                  <a:lnTo>
                    <a:pt x="31" y="469"/>
                  </a:lnTo>
                  <a:lnTo>
                    <a:pt x="29" y="469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28" y="468"/>
                  </a:ln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552" y="1354"/>
              <a:ext cx="51" cy="91"/>
            </a:xfrm>
            <a:custGeom>
              <a:avLst/>
              <a:gdLst/>
              <a:ahLst/>
              <a:cxnLst>
                <a:cxn ang="0">
                  <a:pos x="86" y="183"/>
                </a:cxn>
                <a:cxn ang="0">
                  <a:pos x="85" y="158"/>
                </a:cxn>
                <a:cxn ang="0">
                  <a:pos x="84" y="132"/>
                </a:cxn>
                <a:cxn ang="0">
                  <a:pos x="81" y="109"/>
                </a:cxn>
                <a:cxn ang="0">
                  <a:pos x="76" y="88"/>
                </a:cxn>
                <a:cxn ang="0">
                  <a:pos x="67" y="73"/>
                </a:cxn>
                <a:cxn ang="0">
                  <a:pos x="55" y="63"/>
                </a:cxn>
                <a:cxn ang="0">
                  <a:pos x="36" y="60"/>
                </a:cxn>
                <a:cxn ang="0">
                  <a:pos x="11" y="66"/>
                </a:cxn>
                <a:cxn ang="0">
                  <a:pos x="8" y="64"/>
                </a:cxn>
                <a:cxn ang="0">
                  <a:pos x="6" y="64"/>
                </a:cxn>
                <a:cxn ang="0">
                  <a:pos x="3" y="64"/>
                </a:cxn>
                <a:cxn ang="0">
                  <a:pos x="0" y="63"/>
                </a:cxn>
                <a:cxn ang="0">
                  <a:pos x="0" y="57"/>
                </a:cxn>
                <a:cxn ang="0">
                  <a:pos x="2" y="51"/>
                </a:cxn>
                <a:cxn ang="0">
                  <a:pos x="3" y="45"/>
                </a:cxn>
                <a:cxn ang="0">
                  <a:pos x="5" y="39"/>
                </a:cxn>
                <a:cxn ang="0">
                  <a:pos x="11" y="37"/>
                </a:cxn>
                <a:cxn ang="0">
                  <a:pos x="21" y="33"/>
                </a:cxn>
                <a:cxn ang="0">
                  <a:pos x="34" y="25"/>
                </a:cxn>
                <a:cxn ang="0">
                  <a:pos x="48" y="19"/>
                </a:cxn>
                <a:cxn ang="0">
                  <a:pos x="60" y="12"/>
                </a:cxn>
                <a:cxn ang="0">
                  <a:pos x="70" y="6"/>
                </a:cxn>
                <a:cxn ang="0">
                  <a:pos x="78" y="2"/>
                </a:cxn>
                <a:cxn ang="0">
                  <a:pos x="81" y="0"/>
                </a:cxn>
                <a:cxn ang="0">
                  <a:pos x="94" y="43"/>
                </a:cxn>
                <a:cxn ang="0">
                  <a:pos x="101" y="88"/>
                </a:cxn>
                <a:cxn ang="0">
                  <a:pos x="103" y="134"/>
                </a:cxn>
                <a:cxn ang="0">
                  <a:pos x="95" y="180"/>
                </a:cxn>
                <a:cxn ang="0">
                  <a:pos x="92" y="181"/>
                </a:cxn>
                <a:cxn ang="0">
                  <a:pos x="91" y="181"/>
                </a:cxn>
                <a:cxn ang="0">
                  <a:pos x="89" y="181"/>
                </a:cxn>
                <a:cxn ang="0">
                  <a:pos x="86" y="183"/>
                </a:cxn>
                <a:cxn ang="0">
                  <a:pos x="86" y="183"/>
                </a:cxn>
                <a:cxn ang="0">
                  <a:pos x="86" y="183"/>
                </a:cxn>
              </a:cxnLst>
              <a:rect l="0" t="0" r="r" b="b"/>
              <a:pathLst>
                <a:path w="103" h="183">
                  <a:moveTo>
                    <a:pt x="86" y="183"/>
                  </a:moveTo>
                  <a:lnTo>
                    <a:pt x="85" y="158"/>
                  </a:lnTo>
                  <a:lnTo>
                    <a:pt x="84" y="132"/>
                  </a:lnTo>
                  <a:lnTo>
                    <a:pt x="81" y="109"/>
                  </a:lnTo>
                  <a:lnTo>
                    <a:pt x="76" y="88"/>
                  </a:lnTo>
                  <a:lnTo>
                    <a:pt x="67" y="73"/>
                  </a:lnTo>
                  <a:lnTo>
                    <a:pt x="55" y="63"/>
                  </a:lnTo>
                  <a:lnTo>
                    <a:pt x="36" y="60"/>
                  </a:lnTo>
                  <a:lnTo>
                    <a:pt x="11" y="66"/>
                  </a:lnTo>
                  <a:lnTo>
                    <a:pt x="8" y="64"/>
                  </a:lnTo>
                  <a:lnTo>
                    <a:pt x="6" y="64"/>
                  </a:lnTo>
                  <a:lnTo>
                    <a:pt x="3" y="64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2" y="51"/>
                  </a:lnTo>
                  <a:lnTo>
                    <a:pt x="3" y="45"/>
                  </a:lnTo>
                  <a:lnTo>
                    <a:pt x="5" y="39"/>
                  </a:lnTo>
                  <a:lnTo>
                    <a:pt x="11" y="37"/>
                  </a:lnTo>
                  <a:lnTo>
                    <a:pt x="21" y="33"/>
                  </a:lnTo>
                  <a:lnTo>
                    <a:pt x="34" y="25"/>
                  </a:lnTo>
                  <a:lnTo>
                    <a:pt x="48" y="19"/>
                  </a:lnTo>
                  <a:lnTo>
                    <a:pt x="60" y="12"/>
                  </a:lnTo>
                  <a:lnTo>
                    <a:pt x="70" y="6"/>
                  </a:lnTo>
                  <a:lnTo>
                    <a:pt x="78" y="2"/>
                  </a:lnTo>
                  <a:lnTo>
                    <a:pt x="81" y="0"/>
                  </a:lnTo>
                  <a:lnTo>
                    <a:pt x="94" y="43"/>
                  </a:lnTo>
                  <a:lnTo>
                    <a:pt x="101" y="88"/>
                  </a:lnTo>
                  <a:lnTo>
                    <a:pt x="103" y="134"/>
                  </a:lnTo>
                  <a:lnTo>
                    <a:pt x="95" y="180"/>
                  </a:lnTo>
                  <a:lnTo>
                    <a:pt x="92" y="181"/>
                  </a:lnTo>
                  <a:lnTo>
                    <a:pt x="91" y="181"/>
                  </a:lnTo>
                  <a:lnTo>
                    <a:pt x="89" y="181"/>
                  </a:lnTo>
                  <a:lnTo>
                    <a:pt x="86" y="183"/>
                  </a:lnTo>
                  <a:lnTo>
                    <a:pt x="86" y="183"/>
                  </a:lnTo>
                  <a:lnTo>
                    <a:pt x="86" y="183"/>
                  </a:lnTo>
                  <a:close/>
                </a:path>
              </a:pathLst>
            </a:custGeom>
            <a:solidFill>
              <a:srgbClr val="CC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730" y="1360"/>
              <a:ext cx="76" cy="66"/>
            </a:xfrm>
            <a:custGeom>
              <a:avLst/>
              <a:gdLst/>
              <a:ahLst/>
              <a:cxnLst>
                <a:cxn ang="0">
                  <a:pos x="36" y="133"/>
                </a:cxn>
                <a:cxn ang="0">
                  <a:pos x="16" y="121"/>
                </a:cxn>
                <a:cxn ang="0">
                  <a:pos x="6" y="106"/>
                </a:cxn>
                <a:cxn ang="0">
                  <a:pos x="0" y="90"/>
                </a:cxn>
                <a:cxn ang="0">
                  <a:pos x="0" y="72"/>
                </a:cxn>
                <a:cxn ang="0">
                  <a:pos x="3" y="54"/>
                </a:cxn>
                <a:cxn ang="0">
                  <a:pos x="9" y="35"/>
                </a:cxn>
                <a:cxn ang="0">
                  <a:pos x="15" y="17"/>
                </a:cxn>
                <a:cxn ang="0">
                  <a:pos x="21" y="0"/>
                </a:cxn>
                <a:cxn ang="0">
                  <a:pos x="36" y="8"/>
                </a:cxn>
                <a:cxn ang="0">
                  <a:pos x="48" y="12"/>
                </a:cxn>
                <a:cxn ang="0">
                  <a:pos x="58" y="17"/>
                </a:cxn>
                <a:cxn ang="0">
                  <a:pos x="65" y="20"/>
                </a:cxn>
                <a:cxn ang="0">
                  <a:pos x="73" y="21"/>
                </a:cxn>
                <a:cxn ang="0">
                  <a:pos x="80" y="24"/>
                </a:cxn>
                <a:cxn ang="0">
                  <a:pos x="89" y="26"/>
                </a:cxn>
                <a:cxn ang="0">
                  <a:pos x="100" y="29"/>
                </a:cxn>
                <a:cxn ang="0">
                  <a:pos x="110" y="29"/>
                </a:cxn>
                <a:cxn ang="0">
                  <a:pos x="119" y="29"/>
                </a:cxn>
                <a:cxn ang="0">
                  <a:pos x="126" y="29"/>
                </a:cxn>
                <a:cxn ang="0">
                  <a:pos x="132" y="29"/>
                </a:cxn>
                <a:cxn ang="0">
                  <a:pos x="138" y="29"/>
                </a:cxn>
                <a:cxn ang="0">
                  <a:pos x="143" y="29"/>
                </a:cxn>
                <a:cxn ang="0">
                  <a:pos x="147" y="29"/>
                </a:cxn>
                <a:cxn ang="0">
                  <a:pos x="152" y="29"/>
                </a:cxn>
                <a:cxn ang="0">
                  <a:pos x="146" y="45"/>
                </a:cxn>
                <a:cxn ang="0">
                  <a:pos x="135" y="61"/>
                </a:cxn>
                <a:cxn ang="0">
                  <a:pos x="122" y="79"/>
                </a:cxn>
                <a:cxn ang="0">
                  <a:pos x="107" y="96"/>
                </a:cxn>
                <a:cxn ang="0">
                  <a:pos x="89" y="110"/>
                </a:cxn>
                <a:cxn ang="0">
                  <a:pos x="71" y="122"/>
                </a:cxn>
                <a:cxn ang="0">
                  <a:pos x="54" y="130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36" y="133"/>
                </a:cxn>
              </a:cxnLst>
              <a:rect l="0" t="0" r="r" b="b"/>
              <a:pathLst>
                <a:path w="152" h="133">
                  <a:moveTo>
                    <a:pt x="36" y="133"/>
                  </a:moveTo>
                  <a:lnTo>
                    <a:pt x="16" y="121"/>
                  </a:lnTo>
                  <a:lnTo>
                    <a:pt x="6" y="106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3" y="54"/>
                  </a:lnTo>
                  <a:lnTo>
                    <a:pt x="9" y="35"/>
                  </a:lnTo>
                  <a:lnTo>
                    <a:pt x="15" y="17"/>
                  </a:lnTo>
                  <a:lnTo>
                    <a:pt x="21" y="0"/>
                  </a:lnTo>
                  <a:lnTo>
                    <a:pt x="36" y="8"/>
                  </a:lnTo>
                  <a:lnTo>
                    <a:pt x="48" y="12"/>
                  </a:lnTo>
                  <a:lnTo>
                    <a:pt x="58" y="17"/>
                  </a:lnTo>
                  <a:lnTo>
                    <a:pt x="65" y="20"/>
                  </a:lnTo>
                  <a:lnTo>
                    <a:pt x="73" y="21"/>
                  </a:lnTo>
                  <a:lnTo>
                    <a:pt x="80" y="24"/>
                  </a:lnTo>
                  <a:lnTo>
                    <a:pt x="89" y="26"/>
                  </a:lnTo>
                  <a:lnTo>
                    <a:pt x="100" y="29"/>
                  </a:lnTo>
                  <a:lnTo>
                    <a:pt x="110" y="29"/>
                  </a:lnTo>
                  <a:lnTo>
                    <a:pt x="119" y="29"/>
                  </a:lnTo>
                  <a:lnTo>
                    <a:pt x="126" y="29"/>
                  </a:lnTo>
                  <a:lnTo>
                    <a:pt x="132" y="29"/>
                  </a:lnTo>
                  <a:lnTo>
                    <a:pt x="138" y="29"/>
                  </a:lnTo>
                  <a:lnTo>
                    <a:pt x="143" y="29"/>
                  </a:lnTo>
                  <a:lnTo>
                    <a:pt x="147" y="29"/>
                  </a:lnTo>
                  <a:lnTo>
                    <a:pt x="152" y="29"/>
                  </a:lnTo>
                  <a:lnTo>
                    <a:pt x="146" y="45"/>
                  </a:lnTo>
                  <a:lnTo>
                    <a:pt x="135" y="61"/>
                  </a:lnTo>
                  <a:lnTo>
                    <a:pt x="122" y="79"/>
                  </a:lnTo>
                  <a:lnTo>
                    <a:pt x="107" y="96"/>
                  </a:lnTo>
                  <a:lnTo>
                    <a:pt x="89" y="110"/>
                  </a:lnTo>
                  <a:lnTo>
                    <a:pt x="71" y="122"/>
                  </a:lnTo>
                  <a:lnTo>
                    <a:pt x="54" y="130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33"/>
                  </a:lnTo>
                  <a:close/>
                </a:path>
              </a:pathLst>
            </a:custGeom>
            <a:solidFill>
              <a:srgbClr val="CC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567" y="1092"/>
              <a:ext cx="123" cy="301"/>
            </a:xfrm>
            <a:custGeom>
              <a:avLst/>
              <a:gdLst/>
              <a:ahLst/>
              <a:cxnLst>
                <a:cxn ang="0">
                  <a:pos x="73" y="517"/>
                </a:cxn>
                <a:cxn ang="0">
                  <a:pos x="22" y="416"/>
                </a:cxn>
                <a:cxn ang="0">
                  <a:pos x="0" y="398"/>
                </a:cxn>
                <a:cxn ang="0">
                  <a:pos x="43" y="299"/>
                </a:cxn>
                <a:cxn ang="0">
                  <a:pos x="68" y="160"/>
                </a:cxn>
                <a:cxn ang="0">
                  <a:pos x="103" y="132"/>
                </a:cxn>
                <a:cxn ang="0">
                  <a:pos x="147" y="141"/>
                </a:cxn>
                <a:cxn ang="0">
                  <a:pos x="174" y="89"/>
                </a:cxn>
                <a:cxn ang="0">
                  <a:pos x="214" y="16"/>
                </a:cxn>
                <a:cxn ang="0">
                  <a:pos x="227" y="0"/>
                </a:cxn>
                <a:cxn ang="0">
                  <a:pos x="220" y="132"/>
                </a:cxn>
                <a:cxn ang="0">
                  <a:pos x="221" y="178"/>
                </a:cxn>
                <a:cxn ang="0">
                  <a:pos x="233" y="195"/>
                </a:cxn>
                <a:cxn ang="0">
                  <a:pos x="244" y="209"/>
                </a:cxn>
                <a:cxn ang="0">
                  <a:pos x="226" y="217"/>
                </a:cxn>
                <a:cxn ang="0">
                  <a:pos x="198" y="208"/>
                </a:cxn>
                <a:cxn ang="0">
                  <a:pos x="202" y="220"/>
                </a:cxn>
                <a:cxn ang="0">
                  <a:pos x="230" y="230"/>
                </a:cxn>
                <a:cxn ang="0">
                  <a:pos x="213" y="244"/>
                </a:cxn>
                <a:cxn ang="0">
                  <a:pos x="193" y="245"/>
                </a:cxn>
                <a:cxn ang="0">
                  <a:pos x="214" y="260"/>
                </a:cxn>
                <a:cxn ang="0">
                  <a:pos x="232" y="276"/>
                </a:cxn>
                <a:cxn ang="0">
                  <a:pos x="198" y="273"/>
                </a:cxn>
                <a:cxn ang="0">
                  <a:pos x="186" y="276"/>
                </a:cxn>
                <a:cxn ang="0">
                  <a:pos x="204" y="291"/>
                </a:cxn>
                <a:cxn ang="0">
                  <a:pos x="221" y="314"/>
                </a:cxn>
                <a:cxn ang="0">
                  <a:pos x="190" y="309"/>
                </a:cxn>
                <a:cxn ang="0">
                  <a:pos x="180" y="315"/>
                </a:cxn>
                <a:cxn ang="0">
                  <a:pos x="204" y="330"/>
                </a:cxn>
                <a:cxn ang="0">
                  <a:pos x="211" y="343"/>
                </a:cxn>
                <a:cxn ang="0">
                  <a:pos x="207" y="352"/>
                </a:cxn>
                <a:cxn ang="0">
                  <a:pos x="177" y="342"/>
                </a:cxn>
                <a:cxn ang="0">
                  <a:pos x="163" y="345"/>
                </a:cxn>
                <a:cxn ang="0">
                  <a:pos x="189" y="361"/>
                </a:cxn>
                <a:cxn ang="0">
                  <a:pos x="195" y="382"/>
                </a:cxn>
                <a:cxn ang="0">
                  <a:pos x="159" y="373"/>
                </a:cxn>
                <a:cxn ang="0">
                  <a:pos x="150" y="379"/>
                </a:cxn>
                <a:cxn ang="0">
                  <a:pos x="169" y="394"/>
                </a:cxn>
                <a:cxn ang="0">
                  <a:pos x="174" y="419"/>
                </a:cxn>
                <a:cxn ang="0">
                  <a:pos x="150" y="419"/>
                </a:cxn>
                <a:cxn ang="0">
                  <a:pos x="153" y="438"/>
                </a:cxn>
                <a:cxn ang="0">
                  <a:pos x="162" y="464"/>
                </a:cxn>
                <a:cxn ang="0">
                  <a:pos x="132" y="444"/>
                </a:cxn>
                <a:cxn ang="0">
                  <a:pos x="122" y="446"/>
                </a:cxn>
                <a:cxn ang="0">
                  <a:pos x="129" y="461"/>
                </a:cxn>
                <a:cxn ang="0">
                  <a:pos x="128" y="468"/>
                </a:cxn>
                <a:cxn ang="0">
                  <a:pos x="120" y="465"/>
                </a:cxn>
                <a:cxn ang="0">
                  <a:pos x="107" y="499"/>
                </a:cxn>
                <a:cxn ang="0">
                  <a:pos x="108" y="535"/>
                </a:cxn>
                <a:cxn ang="0">
                  <a:pos x="117" y="554"/>
                </a:cxn>
                <a:cxn ang="0">
                  <a:pos x="104" y="563"/>
                </a:cxn>
                <a:cxn ang="0">
                  <a:pos x="95" y="571"/>
                </a:cxn>
                <a:cxn ang="0">
                  <a:pos x="101" y="587"/>
                </a:cxn>
                <a:cxn ang="0">
                  <a:pos x="94" y="599"/>
                </a:cxn>
              </a:cxnLst>
              <a:rect l="0" t="0" r="r" b="b"/>
              <a:pathLst>
                <a:path w="245" h="602">
                  <a:moveTo>
                    <a:pt x="91" y="602"/>
                  </a:moveTo>
                  <a:lnTo>
                    <a:pt x="85" y="577"/>
                  </a:lnTo>
                  <a:lnTo>
                    <a:pt x="80" y="547"/>
                  </a:lnTo>
                  <a:lnTo>
                    <a:pt x="73" y="517"/>
                  </a:lnTo>
                  <a:lnTo>
                    <a:pt x="65" y="486"/>
                  </a:lnTo>
                  <a:lnTo>
                    <a:pt x="54" y="458"/>
                  </a:lnTo>
                  <a:lnTo>
                    <a:pt x="40" y="434"/>
                  </a:lnTo>
                  <a:lnTo>
                    <a:pt x="22" y="416"/>
                  </a:lnTo>
                  <a:lnTo>
                    <a:pt x="0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0" y="398"/>
                  </a:lnTo>
                  <a:lnTo>
                    <a:pt x="0" y="395"/>
                  </a:lnTo>
                  <a:lnTo>
                    <a:pt x="16" y="364"/>
                  </a:lnTo>
                  <a:lnTo>
                    <a:pt x="31" y="333"/>
                  </a:lnTo>
                  <a:lnTo>
                    <a:pt x="43" y="299"/>
                  </a:lnTo>
                  <a:lnTo>
                    <a:pt x="54" y="264"/>
                  </a:lnTo>
                  <a:lnTo>
                    <a:pt x="61" y="229"/>
                  </a:lnTo>
                  <a:lnTo>
                    <a:pt x="65" y="195"/>
                  </a:lnTo>
                  <a:lnTo>
                    <a:pt x="68" y="160"/>
                  </a:lnTo>
                  <a:lnTo>
                    <a:pt x="67" y="126"/>
                  </a:lnTo>
                  <a:lnTo>
                    <a:pt x="79" y="128"/>
                  </a:lnTo>
                  <a:lnTo>
                    <a:pt x="91" y="129"/>
                  </a:lnTo>
                  <a:lnTo>
                    <a:pt x="103" y="132"/>
                  </a:lnTo>
                  <a:lnTo>
                    <a:pt x="113" y="134"/>
                  </a:lnTo>
                  <a:lnTo>
                    <a:pt x="125" y="137"/>
                  </a:lnTo>
                  <a:lnTo>
                    <a:pt x="135" y="138"/>
                  </a:lnTo>
                  <a:lnTo>
                    <a:pt x="147" y="141"/>
                  </a:lnTo>
                  <a:lnTo>
                    <a:pt x="158" y="143"/>
                  </a:lnTo>
                  <a:lnTo>
                    <a:pt x="161" y="126"/>
                  </a:lnTo>
                  <a:lnTo>
                    <a:pt x="166" y="108"/>
                  </a:lnTo>
                  <a:lnTo>
                    <a:pt x="174" y="89"/>
                  </a:lnTo>
                  <a:lnTo>
                    <a:pt x="184" y="70"/>
                  </a:lnTo>
                  <a:lnTo>
                    <a:pt x="193" y="50"/>
                  </a:lnTo>
                  <a:lnTo>
                    <a:pt x="204" y="33"/>
                  </a:lnTo>
                  <a:lnTo>
                    <a:pt x="214" y="16"/>
                  </a:lnTo>
                  <a:lnTo>
                    <a:pt x="221" y="1"/>
                  </a:lnTo>
                  <a:lnTo>
                    <a:pt x="223" y="1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30" y="0"/>
                  </a:lnTo>
                  <a:lnTo>
                    <a:pt x="226" y="42"/>
                  </a:lnTo>
                  <a:lnTo>
                    <a:pt x="221" y="86"/>
                  </a:lnTo>
                  <a:lnTo>
                    <a:pt x="220" y="132"/>
                  </a:lnTo>
                  <a:lnTo>
                    <a:pt x="227" y="175"/>
                  </a:lnTo>
                  <a:lnTo>
                    <a:pt x="224" y="177"/>
                  </a:lnTo>
                  <a:lnTo>
                    <a:pt x="223" y="177"/>
                  </a:lnTo>
                  <a:lnTo>
                    <a:pt x="221" y="178"/>
                  </a:lnTo>
                  <a:lnTo>
                    <a:pt x="220" y="180"/>
                  </a:lnTo>
                  <a:lnTo>
                    <a:pt x="220" y="186"/>
                  </a:lnTo>
                  <a:lnTo>
                    <a:pt x="226" y="190"/>
                  </a:lnTo>
                  <a:lnTo>
                    <a:pt x="233" y="195"/>
                  </a:lnTo>
                  <a:lnTo>
                    <a:pt x="242" y="198"/>
                  </a:lnTo>
                  <a:lnTo>
                    <a:pt x="242" y="202"/>
                  </a:lnTo>
                  <a:lnTo>
                    <a:pt x="242" y="205"/>
                  </a:lnTo>
                  <a:lnTo>
                    <a:pt x="244" y="209"/>
                  </a:lnTo>
                  <a:lnTo>
                    <a:pt x="245" y="214"/>
                  </a:lnTo>
                  <a:lnTo>
                    <a:pt x="239" y="217"/>
                  </a:lnTo>
                  <a:lnTo>
                    <a:pt x="233" y="217"/>
                  </a:lnTo>
                  <a:lnTo>
                    <a:pt x="226" y="217"/>
                  </a:lnTo>
                  <a:lnTo>
                    <a:pt x="217" y="214"/>
                  </a:lnTo>
                  <a:lnTo>
                    <a:pt x="210" y="212"/>
                  </a:lnTo>
                  <a:lnTo>
                    <a:pt x="204" y="209"/>
                  </a:lnTo>
                  <a:lnTo>
                    <a:pt x="198" y="208"/>
                  </a:lnTo>
                  <a:lnTo>
                    <a:pt x="193" y="207"/>
                  </a:lnTo>
                  <a:lnTo>
                    <a:pt x="195" y="211"/>
                  </a:lnTo>
                  <a:lnTo>
                    <a:pt x="198" y="215"/>
                  </a:lnTo>
                  <a:lnTo>
                    <a:pt x="202" y="220"/>
                  </a:lnTo>
                  <a:lnTo>
                    <a:pt x="208" y="223"/>
                  </a:lnTo>
                  <a:lnTo>
                    <a:pt x="214" y="224"/>
                  </a:lnTo>
                  <a:lnTo>
                    <a:pt x="221" y="227"/>
                  </a:lnTo>
                  <a:lnTo>
                    <a:pt x="230" y="230"/>
                  </a:lnTo>
                  <a:lnTo>
                    <a:pt x="238" y="232"/>
                  </a:lnTo>
                  <a:lnTo>
                    <a:pt x="235" y="244"/>
                  </a:lnTo>
                  <a:lnTo>
                    <a:pt x="226" y="247"/>
                  </a:lnTo>
                  <a:lnTo>
                    <a:pt x="213" y="244"/>
                  </a:lnTo>
                  <a:lnTo>
                    <a:pt x="201" y="241"/>
                  </a:lnTo>
                  <a:lnTo>
                    <a:pt x="198" y="242"/>
                  </a:lnTo>
                  <a:lnTo>
                    <a:pt x="195" y="244"/>
                  </a:lnTo>
                  <a:lnTo>
                    <a:pt x="193" y="245"/>
                  </a:lnTo>
                  <a:lnTo>
                    <a:pt x="192" y="247"/>
                  </a:lnTo>
                  <a:lnTo>
                    <a:pt x="198" y="251"/>
                  </a:lnTo>
                  <a:lnTo>
                    <a:pt x="204" y="254"/>
                  </a:lnTo>
                  <a:lnTo>
                    <a:pt x="214" y="260"/>
                  </a:lnTo>
                  <a:lnTo>
                    <a:pt x="232" y="267"/>
                  </a:lnTo>
                  <a:lnTo>
                    <a:pt x="232" y="270"/>
                  </a:lnTo>
                  <a:lnTo>
                    <a:pt x="232" y="273"/>
                  </a:lnTo>
                  <a:lnTo>
                    <a:pt x="232" y="276"/>
                  </a:lnTo>
                  <a:lnTo>
                    <a:pt x="230" y="279"/>
                  </a:lnTo>
                  <a:lnTo>
                    <a:pt x="217" y="278"/>
                  </a:lnTo>
                  <a:lnTo>
                    <a:pt x="207" y="276"/>
                  </a:lnTo>
                  <a:lnTo>
                    <a:pt x="198" y="273"/>
                  </a:lnTo>
                  <a:lnTo>
                    <a:pt x="187" y="272"/>
                  </a:lnTo>
                  <a:lnTo>
                    <a:pt x="186" y="273"/>
                  </a:lnTo>
                  <a:lnTo>
                    <a:pt x="186" y="275"/>
                  </a:lnTo>
                  <a:lnTo>
                    <a:pt x="186" y="276"/>
                  </a:lnTo>
                  <a:lnTo>
                    <a:pt x="186" y="278"/>
                  </a:lnTo>
                  <a:lnTo>
                    <a:pt x="190" y="281"/>
                  </a:lnTo>
                  <a:lnTo>
                    <a:pt x="195" y="285"/>
                  </a:lnTo>
                  <a:lnTo>
                    <a:pt x="204" y="291"/>
                  </a:lnTo>
                  <a:lnTo>
                    <a:pt x="221" y="300"/>
                  </a:lnTo>
                  <a:lnTo>
                    <a:pt x="221" y="305"/>
                  </a:lnTo>
                  <a:lnTo>
                    <a:pt x="221" y="309"/>
                  </a:lnTo>
                  <a:lnTo>
                    <a:pt x="221" y="314"/>
                  </a:lnTo>
                  <a:lnTo>
                    <a:pt x="221" y="319"/>
                  </a:lnTo>
                  <a:lnTo>
                    <a:pt x="208" y="317"/>
                  </a:lnTo>
                  <a:lnTo>
                    <a:pt x="199" y="312"/>
                  </a:lnTo>
                  <a:lnTo>
                    <a:pt x="190" y="309"/>
                  </a:lnTo>
                  <a:lnTo>
                    <a:pt x="180" y="309"/>
                  </a:lnTo>
                  <a:lnTo>
                    <a:pt x="180" y="311"/>
                  </a:lnTo>
                  <a:lnTo>
                    <a:pt x="180" y="312"/>
                  </a:lnTo>
                  <a:lnTo>
                    <a:pt x="180" y="315"/>
                  </a:lnTo>
                  <a:lnTo>
                    <a:pt x="180" y="317"/>
                  </a:lnTo>
                  <a:lnTo>
                    <a:pt x="187" y="321"/>
                  </a:lnTo>
                  <a:lnTo>
                    <a:pt x="196" y="325"/>
                  </a:lnTo>
                  <a:lnTo>
                    <a:pt x="204" y="330"/>
                  </a:lnTo>
                  <a:lnTo>
                    <a:pt x="211" y="336"/>
                  </a:lnTo>
                  <a:lnTo>
                    <a:pt x="211" y="339"/>
                  </a:lnTo>
                  <a:lnTo>
                    <a:pt x="211" y="340"/>
                  </a:lnTo>
                  <a:lnTo>
                    <a:pt x="211" y="343"/>
                  </a:lnTo>
                  <a:lnTo>
                    <a:pt x="211" y="346"/>
                  </a:lnTo>
                  <a:lnTo>
                    <a:pt x="210" y="348"/>
                  </a:lnTo>
                  <a:lnTo>
                    <a:pt x="208" y="349"/>
                  </a:lnTo>
                  <a:lnTo>
                    <a:pt x="207" y="352"/>
                  </a:lnTo>
                  <a:lnTo>
                    <a:pt x="205" y="354"/>
                  </a:lnTo>
                  <a:lnTo>
                    <a:pt x="192" y="348"/>
                  </a:lnTo>
                  <a:lnTo>
                    <a:pt x="184" y="345"/>
                  </a:lnTo>
                  <a:lnTo>
                    <a:pt x="177" y="342"/>
                  </a:lnTo>
                  <a:lnTo>
                    <a:pt x="168" y="340"/>
                  </a:lnTo>
                  <a:lnTo>
                    <a:pt x="166" y="342"/>
                  </a:lnTo>
                  <a:lnTo>
                    <a:pt x="165" y="343"/>
                  </a:lnTo>
                  <a:lnTo>
                    <a:pt x="163" y="345"/>
                  </a:lnTo>
                  <a:lnTo>
                    <a:pt x="162" y="346"/>
                  </a:lnTo>
                  <a:lnTo>
                    <a:pt x="168" y="351"/>
                  </a:lnTo>
                  <a:lnTo>
                    <a:pt x="177" y="355"/>
                  </a:lnTo>
                  <a:lnTo>
                    <a:pt x="189" y="361"/>
                  </a:lnTo>
                  <a:lnTo>
                    <a:pt x="201" y="366"/>
                  </a:lnTo>
                  <a:lnTo>
                    <a:pt x="198" y="374"/>
                  </a:lnTo>
                  <a:lnTo>
                    <a:pt x="196" y="379"/>
                  </a:lnTo>
                  <a:lnTo>
                    <a:pt x="195" y="382"/>
                  </a:lnTo>
                  <a:lnTo>
                    <a:pt x="192" y="383"/>
                  </a:lnTo>
                  <a:lnTo>
                    <a:pt x="180" y="379"/>
                  </a:lnTo>
                  <a:lnTo>
                    <a:pt x="169" y="374"/>
                  </a:lnTo>
                  <a:lnTo>
                    <a:pt x="159" y="373"/>
                  </a:lnTo>
                  <a:lnTo>
                    <a:pt x="150" y="373"/>
                  </a:lnTo>
                  <a:lnTo>
                    <a:pt x="150" y="374"/>
                  </a:lnTo>
                  <a:lnTo>
                    <a:pt x="150" y="377"/>
                  </a:lnTo>
                  <a:lnTo>
                    <a:pt x="150" y="379"/>
                  </a:lnTo>
                  <a:lnTo>
                    <a:pt x="150" y="382"/>
                  </a:lnTo>
                  <a:lnTo>
                    <a:pt x="156" y="386"/>
                  </a:lnTo>
                  <a:lnTo>
                    <a:pt x="162" y="389"/>
                  </a:lnTo>
                  <a:lnTo>
                    <a:pt x="169" y="394"/>
                  </a:lnTo>
                  <a:lnTo>
                    <a:pt x="177" y="398"/>
                  </a:lnTo>
                  <a:lnTo>
                    <a:pt x="177" y="406"/>
                  </a:lnTo>
                  <a:lnTo>
                    <a:pt x="175" y="412"/>
                  </a:lnTo>
                  <a:lnTo>
                    <a:pt x="174" y="419"/>
                  </a:lnTo>
                  <a:lnTo>
                    <a:pt x="172" y="426"/>
                  </a:lnTo>
                  <a:lnTo>
                    <a:pt x="162" y="425"/>
                  </a:lnTo>
                  <a:lnTo>
                    <a:pt x="156" y="422"/>
                  </a:lnTo>
                  <a:lnTo>
                    <a:pt x="150" y="419"/>
                  </a:lnTo>
                  <a:lnTo>
                    <a:pt x="141" y="419"/>
                  </a:lnTo>
                  <a:lnTo>
                    <a:pt x="143" y="425"/>
                  </a:lnTo>
                  <a:lnTo>
                    <a:pt x="146" y="432"/>
                  </a:lnTo>
                  <a:lnTo>
                    <a:pt x="153" y="438"/>
                  </a:lnTo>
                  <a:lnTo>
                    <a:pt x="166" y="443"/>
                  </a:lnTo>
                  <a:lnTo>
                    <a:pt x="163" y="455"/>
                  </a:lnTo>
                  <a:lnTo>
                    <a:pt x="162" y="461"/>
                  </a:lnTo>
                  <a:lnTo>
                    <a:pt x="162" y="464"/>
                  </a:lnTo>
                  <a:lnTo>
                    <a:pt x="161" y="465"/>
                  </a:lnTo>
                  <a:lnTo>
                    <a:pt x="150" y="458"/>
                  </a:lnTo>
                  <a:lnTo>
                    <a:pt x="141" y="450"/>
                  </a:lnTo>
                  <a:lnTo>
                    <a:pt x="132" y="444"/>
                  </a:lnTo>
                  <a:lnTo>
                    <a:pt x="125" y="437"/>
                  </a:lnTo>
                  <a:lnTo>
                    <a:pt x="123" y="440"/>
                  </a:lnTo>
                  <a:lnTo>
                    <a:pt x="122" y="443"/>
                  </a:lnTo>
                  <a:lnTo>
                    <a:pt x="122" y="446"/>
                  </a:lnTo>
                  <a:lnTo>
                    <a:pt x="120" y="449"/>
                  </a:lnTo>
                  <a:lnTo>
                    <a:pt x="123" y="452"/>
                  </a:lnTo>
                  <a:lnTo>
                    <a:pt x="126" y="456"/>
                  </a:lnTo>
                  <a:lnTo>
                    <a:pt x="129" y="461"/>
                  </a:lnTo>
                  <a:lnTo>
                    <a:pt x="132" y="465"/>
                  </a:lnTo>
                  <a:lnTo>
                    <a:pt x="131" y="467"/>
                  </a:lnTo>
                  <a:lnTo>
                    <a:pt x="129" y="467"/>
                  </a:lnTo>
                  <a:lnTo>
                    <a:pt x="128" y="468"/>
                  </a:lnTo>
                  <a:lnTo>
                    <a:pt x="126" y="468"/>
                  </a:lnTo>
                  <a:lnTo>
                    <a:pt x="125" y="467"/>
                  </a:lnTo>
                  <a:lnTo>
                    <a:pt x="123" y="465"/>
                  </a:lnTo>
                  <a:lnTo>
                    <a:pt x="120" y="465"/>
                  </a:lnTo>
                  <a:lnTo>
                    <a:pt x="117" y="464"/>
                  </a:lnTo>
                  <a:lnTo>
                    <a:pt x="111" y="480"/>
                  </a:lnTo>
                  <a:lnTo>
                    <a:pt x="106" y="489"/>
                  </a:lnTo>
                  <a:lnTo>
                    <a:pt x="107" y="499"/>
                  </a:lnTo>
                  <a:lnTo>
                    <a:pt x="120" y="523"/>
                  </a:lnTo>
                  <a:lnTo>
                    <a:pt x="113" y="528"/>
                  </a:lnTo>
                  <a:lnTo>
                    <a:pt x="110" y="531"/>
                  </a:lnTo>
                  <a:lnTo>
                    <a:pt x="108" y="535"/>
                  </a:lnTo>
                  <a:lnTo>
                    <a:pt x="107" y="542"/>
                  </a:lnTo>
                  <a:lnTo>
                    <a:pt x="110" y="544"/>
                  </a:lnTo>
                  <a:lnTo>
                    <a:pt x="114" y="548"/>
                  </a:lnTo>
                  <a:lnTo>
                    <a:pt x="117" y="554"/>
                  </a:lnTo>
                  <a:lnTo>
                    <a:pt x="117" y="562"/>
                  </a:lnTo>
                  <a:lnTo>
                    <a:pt x="113" y="562"/>
                  </a:lnTo>
                  <a:lnTo>
                    <a:pt x="108" y="562"/>
                  </a:lnTo>
                  <a:lnTo>
                    <a:pt x="104" y="563"/>
                  </a:lnTo>
                  <a:lnTo>
                    <a:pt x="100" y="563"/>
                  </a:lnTo>
                  <a:lnTo>
                    <a:pt x="97" y="566"/>
                  </a:lnTo>
                  <a:lnTo>
                    <a:pt x="95" y="568"/>
                  </a:lnTo>
                  <a:lnTo>
                    <a:pt x="95" y="571"/>
                  </a:lnTo>
                  <a:lnTo>
                    <a:pt x="95" y="577"/>
                  </a:lnTo>
                  <a:lnTo>
                    <a:pt x="98" y="580"/>
                  </a:lnTo>
                  <a:lnTo>
                    <a:pt x="100" y="583"/>
                  </a:lnTo>
                  <a:lnTo>
                    <a:pt x="101" y="587"/>
                  </a:lnTo>
                  <a:lnTo>
                    <a:pt x="101" y="593"/>
                  </a:lnTo>
                  <a:lnTo>
                    <a:pt x="98" y="594"/>
                  </a:lnTo>
                  <a:lnTo>
                    <a:pt x="97" y="597"/>
                  </a:lnTo>
                  <a:lnTo>
                    <a:pt x="94" y="599"/>
                  </a:lnTo>
                  <a:lnTo>
                    <a:pt x="91" y="602"/>
                  </a:lnTo>
                  <a:lnTo>
                    <a:pt x="91" y="602"/>
                  </a:lnTo>
                  <a:lnTo>
                    <a:pt x="91" y="602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673" y="1196"/>
              <a:ext cx="72" cy="178"/>
            </a:xfrm>
            <a:custGeom>
              <a:avLst/>
              <a:gdLst/>
              <a:ahLst/>
              <a:cxnLst>
                <a:cxn ang="0">
                  <a:pos x="8" y="355"/>
                </a:cxn>
                <a:cxn ang="0">
                  <a:pos x="5" y="279"/>
                </a:cxn>
                <a:cxn ang="0">
                  <a:pos x="3" y="238"/>
                </a:cxn>
                <a:cxn ang="0">
                  <a:pos x="1" y="221"/>
                </a:cxn>
                <a:cxn ang="0">
                  <a:pos x="0" y="214"/>
                </a:cxn>
                <a:cxn ang="0">
                  <a:pos x="10" y="186"/>
                </a:cxn>
                <a:cxn ang="0">
                  <a:pos x="20" y="159"/>
                </a:cxn>
                <a:cxn ang="0">
                  <a:pos x="29" y="134"/>
                </a:cxn>
                <a:cxn ang="0">
                  <a:pos x="37" y="107"/>
                </a:cxn>
                <a:cxn ang="0">
                  <a:pos x="44" y="82"/>
                </a:cxn>
                <a:cxn ang="0">
                  <a:pos x="52" y="55"/>
                </a:cxn>
                <a:cxn ang="0">
                  <a:pos x="58" y="28"/>
                </a:cxn>
                <a:cxn ang="0">
                  <a:pos x="63" y="0"/>
                </a:cxn>
                <a:cxn ang="0">
                  <a:pos x="96" y="3"/>
                </a:cxn>
                <a:cxn ang="0">
                  <a:pos x="118" y="9"/>
                </a:cxn>
                <a:cxn ang="0">
                  <a:pos x="132" y="18"/>
                </a:cxn>
                <a:cxn ang="0">
                  <a:pos x="141" y="30"/>
                </a:cxn>
                <a:cxn ang="0">
                  <a:pos x="144" y="48"/>
                </a:cxn>
                <a:cxn ang="0">
                  <a:pos x="144" y="70"/>
                </a:cxn>
                <a:cxn ang="0">
                  <a:pos x="141" y="98"/>
                </a:cxn>
                <a:cxn ang="0">
                  <a:pos x="139" y="132"/>
                </a:cxn>
                <a:cxn ang="0">
                  <a:pos x="135" y="149"/>
                </a:cxn>
                <a:cxn ang="0">
                  <a:pos x="130" y="165"/>
                </a:cxn>
                <a:cxn ang="0">
                  <a:pos x="124" y="183"/>
                </a:cxn>
                <a:cxn ang="0">
                  <a:pos x="117" y="199"/>
                </a:cxn>
                <a:cxn ang="0">
                  <a:pos x="111" y="217"/>
                </a:cxn>
                <a:cxn ang="0">
                  <a:pos x="104" y="233"/>
                </a:cxn>
                <a:cxn ang="0">
                  <a:pos x="98" y="251"/>
                </a:cxn>
                <a:cxn ang="0">
                  <a:pos x="90" y="268"/>
                </a:cxn>
                <a:cxn ang="0">
                  <a:pos x="98" y="288"/>
                </a:cxn>
                <a:cxn ang="0">
                  <a:pos x="105" y="300"/>
                </a:cxn>
                <a:cxn ang="0">
                  <a:pos x="107" y="315"/>
                </a:cxn>
                <a:cxn ang="0">
                  <a:pos x="98" y="346"/>
                </a:cxn>
                <a:cxn ang="0">
                  <a:pos x="86" y="348"/>
                </a:cxn>
                <a:cxn ang="0">
                  <a:pos x="74" y="351"/>
                </a:cxn>
                <a:cxn ang="0">
                  <a:pos x="62" y="352"/>
                </a:cxn>
                <a:cxn ang="0">
                  <a:pos x="50" y="352"/>
                </a:cxn>
                <a:cxn ang="0">
                  <a:pos x="40" y="354"/>
                </a:cxn>
                <a:cxn ang="0">
                  <a:pos x="28" y="355"/>
                </a:cxn>
                <a:cxn ang="0">
                  <a:pos x="19" y="355"/>
                </a:cxn>
                <a:cxn ang="0">
                  <a:pos x="8" y="355"/>
                </a:cxn>
                <a:cxn ang="0">
                  <a:pos x="8" y="355"/>
                </a:cxn>
                <a:cxn ang="0">
                  <a:pos x="8" y="355"/>
                </a:cxn>
              </a:cxnLst>
              <a:rect l="0" t="0" r="r" b="b"/>
              <a:pathLst>
                <a:path w="144" h="355">
                  <a:moveTo>
                    <a:pt x="8" y="355"/>
                  </a:moveTo>
                  <a:lnTo>
                    <a:pt x="5" y="279"/>
                  </a:lnTo>
                  <a:lnTo>
                    <a:pt x="3" y="238"/>
                  </a:lnTo>
                  <a:lnTo>
                    <a:pt x="1" y="221"/>
                  </a:lnTo>
                  <a:lnTo>
                    <a:pt x="0" y="214"/>
                  </a:lnTo>
                  <a:lnTo>
                    <a:pt x="10" y="186"/>
                  </a:lnTo>
                  <a:lnTo>
                    <a:pt x="20" y="159"/>
                  </a:lnTo>
                  <a:lnTo>
                    <a:pt x="29" y="134"/>
                  </a:lnTo>
                  <a:lnTo>
                    <a:pt x="37" y="107"/>
                  </a:lnTo>
                  <a:lnTo>
                    <a:pt x="44" y="82"/>
                  </a:lnTo>
                  <a:lnTo>
                    <a:pt x="52" y="55"/>
                  </a:lnTo>
                  <a:lnTo>
                    <a:pt x="58" y="28"/>
                  </a:lnTo>
                  <a:lnTo>
                    <a:pt x="63" y="0"/>
                  </a:lnTo>
                  <a:lnTo>
                    <a:pt x="96" y="3"/>
                  </a:lnTo>
                  <a:lnTo>
                    <a:pt x="118" y="9"/>
                  </a:lnTo>
                  <a:lnTo>
                    <a:pt x="132" y="18"/>
                  </a:lnTo>
                  <a:lnTo>
                    <a:pt x="141" y="30"/>
                  </a:lnTo>
                  <a:lnTo>
                    <a:pt x="144" y="48"/>
                  </a:lnTo>
                  <a:lnTo>
                    <a:pt x="144" y="70"/>
                  </a:lnTo>
                  <a:lnTo>
                    <a:pt x="141" y="98"/>
                  </a:lnTo>
                  <a:lnTo>
                    <a:pt x="139" y="132"/>
                  </a:lnTo>
                  <a:lnTo>
                    <a:pt x="135" y="149"/>
                  </a:lnTo>
                  <a:lnTo>
                    <a:pt x="130" y="165"/>
                  </a:lnTo>
                  <a:lnTo>
                    <a:pt x="124" y="183"/>
                  </a:lnTo>
                  <a:lnTo>
                    <a:pt x="117" y="199"/>
                  </a:lnTo>
                  <a:lnTo>
                    <a:pt x="111" y="217"/>
                  </a:lnTo>
                  <a:lnTo>
                    <a:pt x="104" y="233"/>
                  </a:lnTo>
                  <a:lnTo>
                    <a:pt x="98" y="251"/>
                  </a:lnTo>
                  <a:lnTo>
                    <a:pt x="90" y="268"/>
                  </a:lnTo>
                  <a:lnTo>
                    <a:pt x="98" y="288"/>
                  </a:lnTo>
                  <a:lnTo>
                    <a:pt x="105" y="300"/>
                  </a:lnTo>
                  <a:lnTo>
                    <a:pt x="107" y="315"/>
                  </a:lnTo>
                  <a:lnTo>
                    <a:pt x="98" y="346"/>
                  </a:lnTo>
                  <a:lnTo>
                    <a:pt x="86" y="348"/>
                  </a:lnTo>
                  <a:lnTo>
                    <a:pt x="74" y="351"/>
                  </a:lnTo>
                  <a:lnTo>
                    <a:pt x="62" y="352"/>
                  </a:lnTo>
                  <a:lnTo>
                    <a:pt x="50" y="352"/>
                  </a:lnTo>
                  <a:lnTo>
                    <a:pt x="40" y="354"/>
                  </a:lnTo>
                  <a:lnTo>
                    <a:pt x="28" y="355"/>
                  </a:lnTo>
                  <a:lnTo>
                    <a:pt x="19" y="355"/>
                  </a:lnTo>
                  <a:lnTo>
                    <a:pt x="8" y="355"/>
                  </a:lnTo>
                  <a:lnTo>
                    <a:pt x="8" y="355"/>
                  </a:lnTo>
                  <a:lnTo>
                    <a:pt x="8" y="35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538" y="1304"/>
              <a:ext cx="42" cy="60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18" y="117"/>
                </a:cxn>
                <a:cxn ang="0">
                  <a:pos x="12" y="115"/>
                </a:cxn>
                <a:cxn ang="0">
                  <a:pos x="6" y="112"/>
                </a:cxn>
                <a:cxn ang="0">
                  <a:pos x="0" y="111"/>
                </a:cxn>
                <a:cxn ang="0">
                  <a:pos x="0" y="92"/>
                </a:cxn>
                <a:cxn ang="0">
                  <a:pos x="0" y="71"/>
                </a:cxn>
                <a:cxn ang="0">
                  <a:pos x="2" y="53"/>
                </a:cxn>
                <a:cxn ang="0">
                  <a:pos x="4" y="35"/>
                </a:cxn>
                <a:cxn ang="0">
                  <a:pos x="10" y="20"/>
                </a:cxn>
                <a:cxn ang="0">
                  <a:pos x="21" y="8"/>
                </a:cxn>
                <a:cxn ang="0">
                  <a:pos x="37" y="1"/>
                </a:cxn>
                <a:cxn ang="0">
                  <a:pos x="58" y="0"/>
                </a:cxn>
                <a:cxn ang="0">
                  <a:pos x="68" y="19"/>
                </a:cxn>
                <a:cxn ang="0">
                  <a:pos x="77" y="41"/>
                </a:cxn>
                <a:cxn ang="0">
                  <a:pos x="82" y="66"/>
                </a:cxn>
                <a:cxn ang="0">
                  <a:pos x="83" y="95"/>
                </a:cxn>
                <a:cxn ang="0">
                  <a:pos x="76" y="101"/>
                </a:cxn>
                <a:cxn ang="0">
                  <a:pos x="68" y="105"/>
                </a:cxn>
                <a:cxn ang="0">
                  <a:pos x="61" y="110"/>
                </a:cxn>
                <a:cxn ang="0">
                  <a:pos x="54" y="112"/>
                </a:cxn>
                <a:cxn ang="0">
                  <a:pos x="46" y="114"/>
                </a:cxn>
                <a:cxn ang="0">
                  <a:pos x="39" y="117"/>
                </a:cxn>
                <a:cxn ang="0">
                  <a:pos x="31" y="11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24" y="120"/>
                </a:cxn>
              </a:cxnLst>
              <a:rect l="0" t="0" r="r" b="b"/>
              <a:pathLst>
                <a:path w="83" h="120">
                  <a:moveTo>
                    <a:pt x="24" y="120"/>
                  </a:moveTo>
                  <a:lnTo>
                    <a:pt x="18" y="117"/>
                  </a:lnTo>
                  <a:lnTo>
                    <a:pt x="12" y="115"/>
                  </a:lnTo>
                  <a:lnTo>
                    <a:pt x="6" y="112"/>
                  </a:lnTo>
                  <a:lnTo>
                    <a:pt x="0" y="111"/>
                  </a:lnTo>
                  <a:lnTo>
                    <a:pt x="0" y="92"/>
                  </a:lnTo>
                  <a:lnTo>
                    <a:pt x="0" y="71"/>
                  </a:lnTo>
                  <a:lnTo>
                    <a:pt x="2" y="53"/>
                  </a:lnTo>
                  <a:lnTo>
                    <a:pt x="4" y="35"/>
                  </a:lnTo>
                  <a:lnTo>
                    <a:pt x="10" y="20"/>
                  </a:lnTo>
                  <a:lnTo>
                    <a:pt x="21" y="8"/>
                  </a:lnTo>
                  <a:lnTo>
                    <a:pt x="37" y="1"/>
                  </a:lnTo>
                  <a:lnTo>
                    <a:pt x="58" y="0"/>
                  </a:lnTo>
                  <a:lnTo>
                    <a:pt x="68" y="19"/>
                  </a:lnTo>
                  <a:lnTo>
                    <a:pt x="77" y="41"/>
                  </a:lnTo>
                  <a:lnTo>
                    <a:pt x="82" y="66"/>
                  </a:lnTo>
                  <a:lnTo>
                    <a:pt x="83" y="95"/>
                  </a:lnTo>
                  <a:lnTo>
                    <a:pt x="76" y="101"/>
                  </a:lnTo>
                  <a:lnTo>
                    <a:pt x="68" y="105"/>
                  </a:lnTo>
                  <a:lnTo>
                    <a:pt x="61" y="110"/>
                  </a:lnTo>
                  <a:lnTo>
                    <a:pt x="54" y="112"/>
                  </a:lnTo>
                  <a:lnTo>
                    <a:pt x="46" y="114"/>
                  </a:lnTo>
                  <a:lnTo>
                    <a:pt x="39" y="117"/>
                  </a:lnTo>
                  <a:lnTo>
                    <a:pt x="31" y="11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87" y="1235"/>
              <a:ext cx="135" cy="135"/>
            </a:xfrm>
            <a:custGeom>
              <a:avLst/>
              <a:gdLst/>
              <a:ahLst/>
              <a:cxnLst>
                <a:cxn ang="0">
                  <a:pos x="24" y="271"/>
                </a:cxn>
                <a:cxn ang="0">
                  <a:pos x="21" y="268"/>
                </a:cxn>
                <a:cxn ang="0">
                  <a:pos x="16" y="266"/>
                </a:cxn>
                <a:cxn ang="0">
                  <a:pos x="12" y="265"/>
                </a:cxn>
                <a:cxn ang="0">
                  <a:pos x="9" y="263"/>
                </a:cxn>
                <a:cxn ang="0">
                  <a:pos x="6" y="201"/>
                </a:cxn>
                <a:cxn ang="0">
                  <a:pos x="5" y="140"/>
                </a:cxn>
                <a:cxn ang="0">
                  <a:pos x="3" y="79"/>
                </a:cxn>
                <a:cxn ang="0">
                  <a:pos x="0" y="17"/>
                </a:cxn>
                <a:cxn ang="0">
                  <a:pos x="8" y="15"/>
                </a:cxn>
                <a:cxn ang="0">
                  <a:pos x="22" y="14"/>
                </a:cxn>
                <a:cxn ang="0">
                  <a:pos x="43" y="11"/>
                </a:cxn>
                <a:cxn ang="0">
                  <a:pos x="67" y="8"/>
                </a:cxn>
                <a:cxn ang="0">
                  <a:pos x="94" y="5"/>
                </a:cxn>
                <a:cxn ang="0">
                  <a:pos x="118" y="3"/>
                </a:cxn>
                <a:cxn ang="0">
                  <a:pos x="138" y="2"/>
                </a:cxn>
                <a:cxn ang="0">
                  <a:pos x="152" y="0"/>
                </a:cxn>
                <a:cxn ang="0">
                  <a:pos x="167" y="9"/>
                </a:cxn>
                <a:cxn ang="0">
                  <a:pos x="181" y="15"/>
                </a:cxn>
                <a:cxn ang="0">
                  <a:pos x="193" y="21"/>
                </a:cxn>
                <a:cxn ang="0">
                  <a:pos x="207" y="26"/>
                </a:cxn>
                <a:cxn ang="0">
                  <a:pos x="220" y="30"/>
                </a:cxn>
                <a:cxn ang="0">
                  <a:pos x="235" y="33"/>
                </a:cxn>
                <a:cxn ang="0">
                  <a:pos x="251" y="36"/>
                </a:cxn>
                <a:cxn ang="0">
                  <a:pos x="271" y="39"/>
                </a:cxn>
                <a:cxn ang="0">
                  <a:pos x="266" y="94"/>
                </a:cxn>
                <a:cxn ang="0">
                  <a:pos x="262" y="149"/>
                </a:cxn>
                <a:cxn ang="0">
                  <a:pos x="257" y="204"/>
                </a:cxn>
                <a:cxn ang="0">
                  <a:pos x="254" y="260"/>
                </a:cxn>
                <a:cxn ang="0">
                  <a:pos x="225" y="263"/>
                </a:cxn>
                <a:cxn ang="0">
                  <a:pos x="196" y="265"/>
                </a:cxn>
                <a:cxn ang="0">
                  <a:pos x="167" y="266"/>
                </a:cxn>
                <a:cxn ang="0">
                  <a:pos x="138" y="268"/>
                </a:cxn>
                <a:cxn ang="0">
                  <a:pos x="109" y="269"/>
                </a:cxn>
                <a:cxn ang="0">
                  <a:pos x="80" y="269"/>
                </a:cxn>
                <a:cxn ang="0">
                  <a:pos x="52" y="271"/>
                </a:cxn>
                <a:cxn ang="0">
                  <a:pos x="24" y="271"/>
                </a:cxn>
                <a:cxn ang="0">
                  <a:pos x="24" y="271"/>
                </a:cxn>
                <a:cxn ang="0">
                  <a:pos x="24" y="271"/>
                </a:cxn>
              </a:cxnLst>
              <a:rect l="0" t="0" r="r" b="b"/>
              <a:pathLst>
                <a:path w="271" h="271">
                  <a:moveTo>
                    <a:pt x="24" y="271"/>
                  </a:moveTo>
                  <a:lnTo>
                    <a:pt x="21" y="268"/>
                  </a:lnTo>
                  <a:lnTo>
                    <a:pt x="16" y="266"/>
                  </a:lnTo>
                  <a:lnTo>
                    <a:pt x="12" y="265"/>
                  </a:lnTo>
                  <a:lnTo>
                    <a:pt x="9" y="263"/>
                  </a:lnTo>
                  <a:lnTo>
                    <a:pt x="6" y="201"/>
                  </a:lnTo>
                  <a:lnTo>
                    <a:pt x="5" y="140"/>
                  </a:lnTo>
                  <a:lnTo>
                    <a:pt x="3" y="79"/>
                  </a:lnTo>
                  <a:lnTo>
                    <a:pt x="0" y="17"/>
                  </a:lnTo>
                  <a:lnTo>
                    <a:pt x="8" y="15"/>
                  </a:lnTo>
                  <a:lnTo>
                    <a:pt x="22" y="14"/>
                  </a:lnTo>
                  <a:lnTo>
                    <a:pt x="43" y="11"/>
                  </a:lnTo>
                  <a:lnTo>
                    <a:pt x="67" y="8"/>
                  </a:lnTo>
                  <a:lnTo>
                    <a:pt x="94" y="5"/>
                  </a:lnTo>
                  <a:lnTo>
                    <a:pt x="118" y="3"/>
                  </a:lnTo>
                  <a:lnTo>
                    <a:pt x="138" y="2"/>
                  </a:lnTo>
                  <a:lnTo>
                    <a:pt x="152" y="0"/>
                  </a:lnTo>
                  <a:lnTo>
                    <a:pt x="167" y="9"/>
                  </a:lnTo>
                  <a:lnTo>
                    <a:pt x="181" y="15"/>
                  </a:lnTo>
                  <a:lnTo>
                    <a:pt x="193" y="21"/>
                  </a:lnTo>
                  <a:lnTo>
                    <a:pt x="207" y="26"/>
                  </a:lnTo>
                  <a:lnTo>
                    <a:pt x="220" y="30"/>
                  </a:lnTo>
                  <a:lnTo>
                    <a:pt x="235" y="33"/>
                  </a:lnTo>
                  <a:lnTo>
                    <a:pt x="251" y="36"/>
                  </a:lnTo>
                  <a:lnTo>
                    <a:pt x="271" y="39"/>
                  </a:lnTo>
                  <a:lnTo>
                    <a:pt x="266" y="94"/>
                  </a:lnTo>
                  <a:lnTo>
                    <a:pt x="262" y="149"/>
                  </a:lnTo>
                  <a:lnTo>
                    <a:pt x="257" y="204"/>
                  </a:lnTo>
                  <a:lnTo>
                    <a:pt x="254" y="260"/>
                  </a:lnTo>
                  <a:lnTo>
                    <a:pt x="225" y="263"/>
                  </a:lnTo>
                  <a:lnTo>
                    <a:pt x="196" y="265"/>
                  </a:lnTo>
                  <a:lnTo>
                    <a:pt x="167" y="266"/>
                  </a:lnTo>
                  <a:lnTo>
                    <a:pt x="138" y="268"/>
                  </a:lnTo>
                  <a:lnTo>
                    <a:pt x="109" y="269"/>
                  </a:lnTo>
                  <a:lnTo>
                    <a:pt x="80" y="269"/>
                  </a:lnTo>
                  <a:lnTo>
                    <a:pt x="52" y="271"/>
                  </a:lnTo>
                  <a:lnTo>
                    <a:pt x="24" y="271"/>
                  </a:lnTo>
                  <a:lnTo>
                    <a:pt x="24" y="271"/>
                  </a:lnTo>
                  <a:lnTo>
                    <a:pt x="24" y="271"/>
                  </a:lnTo>
                  <a:close/>
                </a:path>
              </a:pathLst>
            </a:custGeom>
            <a:solidFill>
              <a:srgbClr val="26BA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739" y="1196"/>
              <a:ext cx="67" cy="169"/>
            </a:xfrm>
            <a:custGeom>
              <a:avLst/>
              <a:gdLst/>
              <a:ahLst/>
              <a:cxnLst>
                <a:cxn ang="0">
                  <a:pos x="24" y="312"/>
                </a:cxn>
                <a:cxn ang="0">
                  <a:pos x="0" y="265"/>
                </a:cxn>
                <a:cxn ang="0">
                  <a:pos x="20" y="204"/>
                </a:cxn>
                <a:cxn ang="0">
                  <a:pos x="42" y="52"/>
                </a:cxn>
                <a:cxn ang="0">
                  <a:pos x="49" y="0"/>
                </a:cxn>
                <a:cxn ang="0">
                  <a:pos x="55" y="27"/>
                </a:cxn>
                <a:cxn ang="0">
                  <a:pos x="82" y="67"/>
                </a:cxn>
                <a:cxn ang="0">
                  <a:pos x="118" y="86"/>
                </a:cxn>
                <a:cxn ang="0">
                  <a:pos x="110" y="98"/>
                </a:cxn>
                <a:cxn ang="0">
                  <a:pos x="100" y="104"/>
                </a:cxn>
                <a:cxn ang="0">
                  <a:pos x="100" y="111"/>
                </a:cxn>
                <a:cxn ang="0">
                  <a:pos x="113" y="116"/>
                </a:cxn>
                <a:cxn ang="0">
                  <a:pos x="125" y="122"/>
                </a:cxn>
                <a:cxn ang="0">
                  <a:pos x="115" y="131"/>
                </a:cxn>
                <a:cxn ang="0">
                  <a:pos x="104" y="137"/>
                </a:cxn>
                <a:cxn ang="0">
                  <a:pos x="118" y="144"/>
                </a:cxn>
                <a:cxn ang="0">
                  <a:pos x="127" y="156"/>
                </a:cxn>
                <a:cxn ang="0">
                  <a:pos x="119" y="165"/>
                </a:cxn>
                <a:cxn ang="0">
                  <a:pos x="100" y="165"/>
                </a:cxn>
                <a:cxn ang="0">
                  <a:pos x="100" y="175"/>
                </a:cxn>
                <a:cxn ang="0">
                  <a:pos x="122" y="180"/>
                </a:cxn>
                <a:cxn ang="0">
                  <a:pos x="127" y="202"/>
                </a:cxn>
                <a:cxn ang="0">
                  <a:pos x="109" y="205"/>
                </a:cxn>
                <a:cxn ang="0">
                  <a:pos x="121" y="218"/>
                </a:cxn>
                <a:cxn ang="0">
                  <a:pos x="133" y="226"/>
                </a:cxn>
                <a:cxn ang="0">
                  <a:pos x="125" y="235"/>
                </a:cxn>
                <a:cxn ang="0">
                  <a:pos x="98" y="236"/>
                </a:cxn>
                <a:cxn ang="0">
                  <a:pos x="100" y="241"/>
                </a:cxn>
                <a:cxn ang="0">
                  <a:pos x="109" y="247"/>
                </a:cxn>
                <a:cxn ang="0">
                  <a:pos x="136" y="257"/>
                </a:cxn>
                <a:cxn ang="0">
                  <a:pos x="131" y="272"/>
                </a:cxn>
                <a:cxn ang="0">
                  <a:pos x="107" y="272"/>
                </a:cxn>
                <a:cxn ang="0">
                  <a:pos x="110" y="285"/>
                </a:cxn>
                <a:cxn ang="0">
                  <a:pos x="133" y="293"/>
                </a:cxn>
                <a:cxn ang="0">
                  <a:pos x="130" y="305"/>
                </a:cxn>
                <a:cxn ang="0">
                  <a:pos x="113" y="303"/>
                </a:cxn>
                <a:cxn ang="0">
                  <a:pos x="97" y="302"/>
                </a:cxn>
                <a:cxn ang="0">
                  <a:pos x="85" y="302"/>
                </a:cxn>
                <a:cxn ang="0">
                  <a:pos x="84" y="305"/>
                </a:cxn>
                <a:cxn ang="0">
                  <a:pos x="97" y="315"/>
                </a:cxn>
                <a:cxn ang="0">
                  <a:pos x="118" y="321"/>
                </a:cxn>
                <a:cxn ang="0">
                  <a:pos x="134" y="324"/>
                </a:cxn>
                <a:cxn ang="0">
                  <a:pos x="131" y="331"/>
                </a:cxn>
                <a:cxn ang="0">
                  <a:pos x="107" y="337"/>
                </a:cxn>
                <a:cxn ang="0">
                  <a:pos x="81" y="337"/>
                </a:cxn>
                <a:cxn ang="0">
                  <a:pos x="69" y="336"/>
                </a:cxn>
              </a:cxnLst>
              <a:rect l="0" t="0" r="r" b="b"/>
              <a:pathLst>
                <a:path w="136" h="337">
                  <a:moveTo>
                    <a:pt x="69" y="336"/>
                  </a:moveTo>
                  <a:lnTo>
                    <a:pt x="43" y="324"/>
                  </a:lnTo>
                  <a:lnTo>
                    <a:pt x="24" y="312"/>
                  </a:lnTo>
                  <a:lnTo>
                    <a:pt x="11" y="297"/>
                  </a:lnTo>
                  <a:lnTo>
                    <a:pt x="3" y="282"/>
                  </a:lnTo>
                  <a:lnTo>
                    <a:pt x="0" y="265"/>
                  </a:lnTo>
                  <a:lnTo>
                    <a:pt x="3" y="247"/>
                  </a:lnTo>
                  <a:lnTo>
                    <a:pt x="9" y="226"/>
                  </a:lnTo>
                  <a:lnTo>
                    <a:pt x="20" y="204"/>
                  </a:lnTo>
                  <a:lnTo>
                    <a:pt x="32" y="152"/>
                  </a:lnTo>
                  <a:lnTo>
                    <a:pt x="39" y="103"/>
                  </a:lnTo>
                  <a:lnTo>
                    <a:pt x="42" y="52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55" y="27"/>
                  </a:lnTo>
                  <a:lnTo>
                    <a:pt x="58" y="45"/>
                  </a:lnTo>
                  <a:lnTo>
                    <a:pt x="69" y="58"/>
                  </a:lnTo>
                  <a:lnTo>
                    <a:pt x="82" y="67"/>
                  </a:lnTo>
                  <a:lnTo>
                    <a:pt x="95" y="73"/>
                  </a:lnTo>
                  <a:lnTo>
                    <a:pt x="109" y="79"/>
                  </a:lnTo>
                  <a:lnTo>
                    <a:pt x="118" y="86"/>
                  </a:lnTo>
                  <a:lnTo>
                    <a:pt x="119" y="97"/>
                  </a:lnTo>
                  <a:lnTo>
                    <a:pt x="115" y="98"/>
                  </a:lnTo>
                  <a:lnTo>
                    <a:pt x="110" y="98"/>
                  </a:lnTo>
                  <a:lnTo>
                    <a:pt x="104" y="100"/>
                  </a:lnTo>
                  <a:lnTo>
                    <a:pt x="100" y="101"/>
                  </a:lnTo>
                  <a:lnTo>
                    <a:pt x="100" y="104"/>
                  </a:lnTo>
                  <a:lnTo>
                    <a:pt x="100" y="106"/>
                  </a:lnTo>
                  <a:lnTo>
                    <a:pt x="100" y="109"/>
                  </a:lnTo>
                  <a:lnTo>
                    <a:pt x="100" y="111"/>
                  </a:lnTo>
                  <a:lnTo>
                    <a:pt x="103" y="114"/>
                  </a:lnTo>
                  <a:lnTo>
                    <a:pt x="106" y="116"/>
                  </a:lnTo>
                  <a:lnTo>
                    <a:pt x="113" y="116"/>
                  </a:lnTo>
                  <a:lnTo>
                    <a:pt x="125" y="117"/>
                  </a:lnTo>
                  <a:lnTo>
                    <a:pt x="125" y="120"/>
                  </a:lnTo>
                  <a:lnTo>
                    <a:pt x="125" y="122"/>
                  </a:lnTo>
                  <a:lnTo>
                    <a:pt x="125" y="125"/>
                  </a:lnTo>
                  <a:lnTo>
                    <a:pt x="124" y="128"/>
                  </a:lnTo>
                  <a:lnTo>
                    <a:pt x="115" y="131"/>
                  </a:lnTo>
                  <a:lnTo>
                    <a:pt x="110" y="134"/>
                  </a:lnTo>
                  <a:lnTo>
                    <a:pt x="107" y="135"/>
                  </a:lnTo>
                  <a:lnTo>
                    <a:pt x="104" y="137"/>
                  </a:lnTo>
                  <a:lnTo>
                    <a:pt x="107" y="140"/>
                  </a:lnTo>
                  <a:lnTo>
                    <a:pt x="112" y="143"/>
                  </a:lnTo>
                  <a:lnTo>
                    <a:pt x="118" y="144"/>
                  </a:lnTo>
                  <a:lnTo>
                    <a:pt x="128" y="147"/>
                  </a:lnTo>
                  <a:lnTo>
                    <a:pt x="128" y="152"/>
                  </a:lnTo>
                  <a:lnTo>
                    <a:pt x="127" y="156"/>
                  </a:lnTo>
                  <a:lnTo>
                    <a:pt x="125" y="162"/>
                  </a:lnTo>
                  <a:lnTo>
                    <a:pt x="125" y="166"/>
                  </a:lnTo>
                  <a:lnTo>
                    <a:pt x="119" y="165"/>
                  </a:lnTo>
                  <a:lnTo>
                    <a:pt x="113" y="165"/>
                  </a:lnTo>
                  <a:lnTo>
                    <a:pt x="106" y="165"/>
                  </a:lnTo>
                  <a:lnTo>
                    <a:pt x="100" y="165"/>
                  </a:lnTo>
                  <a:lnTo>
                    <a:pt x="100" y="168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0" y="178"/>
                  </a:lnTo>
                  <a:lnTo>
                    <a:pt x="113" y="178"/>
                  </a:lnTo>
                  <a:lnTo>
                    <a:pt x="122" y="180"/>
                  </a:lnTo>
                  <a:lnTo>
                    <a:pt x="128" y="186"/>
                  </a:lnTo>
                  <a:lnTo>
                    <a:pt x="131" y="201"/>
                  </a:lnTo>
                  <a:lnTo>
                    <a:pt x="127" y="202"/>
                  </a:lnTo>
                  <a:lnTo>
                    <a:pt x="121" y="202"/>
                  </a:lnTo>
                  <a:lnTo>
                    <a:pt x="113" y="204"/>
                  </a:lnTo>
                  <a:lnTo>
                    <a:pt x="109" y="205"/>
                  </a:lnTo>
                  <a:lnTo>
                    <a:pt x="107" y="213"/>
                  </a:lnTo>
                  <a:lnTo>
                    <a:pt x="112" y="216"/>
                  </a:lnTo>
                  <a:lnTo>
                    <a:pt x="121" y="218"/>
                  </a:lnTo>
                  <a:lnTo>
                    <a:pt x="131" y="220"/>
                  </a:lnTo>
                  <a:lnTo>
                    <a:pt x="131" y="223"/>
                  </a:lnTo>
                  <a:lnTo>
                    <a:pt x="133" y="226"/>
                  </a:lnTo>
                  <a:lnTo>
                    <a:pt x="134" y="230"/>
                  </a:lnTo>
                  <a:lnTo>
                    <a:pt x="134" y="233"/>
                  </a:lnTo>
                  <a:lnTo>
                    <a:pt x="125" y="235"/>
                  </a:lnTo>
                  <a:lnTo>
                    <a:pt x="116" y="235"/>
                  </a:lnTo>
                  <a:lnTo>
                    <a:pt x="107" y="235"/>
                  </a:lnTo>
                  <a:lnTo>
                    <a:pt x="98" y="236"/>
                  </a:lnTo>
                  <a:lnTo>
                    <a:pt x="98" y="238"/>
                  </a:lnTo>
                  <a:lnTo>
                    <a:pt x="100" y="239"/>
                  </a:lnTo>
                  <a:lnTo>
                    <a:pt x="100" y="241"/>
                  </a:lnTo>
                  <a:lnTo>
                    <a:pt x="100" y="242"/>
                  </a:lnTo>
                  <a:lnTo>
                    <a:pt x="104" y="245"/>
                  </a:lnTo>
                  <a:lnTo>
                    <a:pt x="109" y="247"/>
                  </a:lnTo>
                  <a:lnTo>
                    <a:pt x="118" y="248"/>
                  </a:lnTo>
                  <a:lnTo>
                    <a:pt x="134" y="251"/>
                  </a:lnTo>
                  <a:lnTo>
                    <a:pt x="136" y="257"/>
                  </a:lnTo>
                  <a:lnTo>
                    <a:pt x="136" y="260"/>
                  </a:lnTo>
                  <a:lnTo>
                    <a:pt x="134" y="265"/>
                  </a:lnTo>
                  <a:lnTo>
                    <a:pt x="131" y="272"/>
                  </a:lnTo>
                  <a:lnTo>
                    <a:pt x="124" y="272"/>
                  </a:lnTo>
                  <a:lnTo>
                    <a:pt x="116" y="272"/>
                  </a:lnTo>
                  <a:lnTo>
                    <a:pt x="107" y="272"/>
                  </a:lnTo>
                  <a:lnTo>
                    <a:pt x="100" y="273"/>
                  </a:lnTo>
                  <a:lnTo>
                    <a:pt x="103" y="281"/>
                  </a:lnTo>
                  <a:lnTo>
                    <a:pt x="110" y="285"/>
                  </a:lnTo>
                  <a:lnTo>
                    <a:pt x="121" y="287"/>
                  </a:lnTo>
                  <a:lnTo>
                    <a:pt x="134" y="288"/>
                  </a:lnTo>
                  <a:lnTo>
                    <a:pt x="133" y="293"/>
                  </a:lnTo>
                  <a:lnTo>
                    <a:pt x="131" y="296"/>
                  </a:lnTo>
                  <a:lnTo>
                    <a:pt x="131" y="300"/>
                  </a:lnTo>
                  <a:lnTo>
                    <a:pt x="130" y="305"/>
                  </a:lnTo>
                  <a:lnTo>
                    <a:pt x="124" y="305"/>
                  </a:lnTo>
                  <a:lnTo>
                    <a:pt x="119" y="303"/>
                  </a:lnTo>
                  <a:lnTo>
                    <a:pt x="113" y="303"/>
                  </a:lnTo>
                  <a:lnTo>
                    <a:pt x="107" y="303"/>
                  </a:lnTo>
                  <a:lnTo>
                    <a:pt x="101" y="303"/>
                  </a:lnTo>
                  <a:lnTo>
                    <a:pt x="97" y="302"/>
                  </a:lnTo>
                  <a:lnTo>
                    <a:pt x="91" y="302"/>
                  </a:lnTo>
                  <a:lnTo>
                    <a:pt x="85" y="300"/>
                  </a:lnTo>
                  <a:lnTo>
                    <a:pt x="85" y="302"/>
                  </a:lnTo>
                  <a:lnTo>
                    <a:pt x="85" y="302"/>
                  </a:lnTo>
                  <a:lnTo>
                    <a:pt x="84" y="303"/>
                  </a:lnTo>
                  <a:lnTo>
                    <a:pt x="84" y="305"/>
                  </a:lnTo>
                  <a:lnTo>
                    <a:pt x="87" y="309"/>
                  </a:lnTo>
                  <a:lnTo>
                    <a:pt x="91" y="312"/>
                  </a:lnTo>
                  <a:lnTo>
                    <a:pt x="97" y="315"/>
                  </a:lnTo>
                  <a:lnTo>
                    <a:pt x="103" y="318"/>
                  </a:lnTo>
                  <a:lnTo>
                    <a:pt x="110" y="320"/>
                  </a:lnTo>
                  <a:lnTo>
                    <a:pt x="118" y="321"/>
                  </a:lnTo>
                  <a:lnTo>
                    <a:pt x="125" y="321"/>
                  </a:lnTo>
                  <a:lnTo>
                    <a:pt x="134" y="323"/>
                  </a:lnTo>
                  <a:lnTo>
                    <a:pt x="134" y="324"/>
                  </a:lnTo>
                  <a:lnTo>
                    <a:pt x="133" y="327"/>
                  </a:lnTo>
                  <a:lnTo>
                    <a:pt x="131" y="328"/>
                  </a:lnTo>
                  <a:lnTo>
                    <a:pt x="131" y="331"/>
                  </a:lnTo>
                  <a:lnTo>
                    <a:pt x="124" y="334"/>
                  </a:lnTo>
                  <a:lnTo>
                    <a:pt x="116" y="337"/>
                  </a:lnTo>
                  <a:lnTo>
                    <a:pt x="107" y="337"/>
                  </a:lnTo>
                  <a:lnTo>
                    <a:pt x="98" y="337"/>
                  </a:lnTo>
                  <a:lnTo>
                    <a:pt x="90" y="337"/>
                  </a:lnTo>
                  <a:lnTo>
                    <a:pt x="81" y="337"/>
                  </a:lnTo>
                  <a:lnTo>
                    <a:pt x="75" y="336"/>
                  </a:lnTo>
                  <a:lnTo>
                    <a:pt x="69" y="336"/>
                  </a:lnTo>
                  <a:lnTo>
                    <a:pt x="69" y="336"/>
                  </a:lnTo>
                  <a:lnTo>
                    <a:pt x="69" y="336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5104" y="1141"/>
              <a:ext cx="80" cy="228"/>
            </a:xfrm>
            <a:custGeom>
              <a:avLst/>
              <a:gdLst/>
              <a:ahLst/>
              <a:cxnLst>
                <a:cxn ang="0">
                  <a:pos x="69" y="456"/>
                </a:cxn>
                <a:cxn ang="0">
                  <a:pos x="62" y="456"/>
                </a:cxn>
                <a:cxn ang="0">
                  <a:pos x="53" y="455"/>
                </a:cxn>
                <a:cxn ang="0">
                  <a:pos x="46" y="455"/>
                </a:cxn>
                <a:cxn ang="0">
                  <a:pos x="37" y="453"/>
                </a:cxn>
                <a:cxn ang="0">
                  <a:pos x="28" y="453"/>
                </a:cxn>
                <a:cxn ang="0">
                  <a:pos x="20" y="453"/>
                </a:cxn>
                <a:cxn ang="0">
                  <a:pos x="12" y="452"/>
                </a:cxn>
                <a:cxn ang="0">
                  <a:pos x="4" y="452"/>
                </a:cxn>
                <a:cxn ang="0">
                  <a:pos x="3" y="450"/>
                </a:cxn>
                <a:cxn ang="0">
                  <a:pos x="1" y="449"/>
                </a:cxn>
                <a:cxn ang="0">
                  <a:pos x="0" y="447"/>
                </a:cxn>
                <a:cxn ang="0">
                  <a:pos x="0" y="446"/>
                </a:cxn>
                <a:cxn ang="0">
                  <a:pos x="4" y="386"/>
                </a:cxn>
                <a:cxn ang="0">
                  <a:pos x="9" y="326"/>
                </a:cxn>
                <a:cxn ang="0">
                  <a:pos x="16" y="268"/>
                </a:cxn>
                <a:cxn ang="0">
                  <a:pos x="28" y="211"/>
                </a:cxn>
                <a:cxn ang="0">
                  <a:pos x="41" y="207"/>
                </a:cxn>
                <a:cxn ang="0">
                  <a:pos x="53" y="202"/>
                </a:cxn>
                <a:cxn ang="0">
                  <a:pos x="65" y="196"/>
                </a:cxn>
                <a:cxn ang="0">
                  <a:pos x="75" y="190"/>
                </a:cxn>
                <a:cxn ang="0">
                  <a:pos x="86" y="184"/>
                </a:cxn>
                <a:cxn ang="0">
                  <a:pos x="95" y="175"/>
                </a:cxn>
                <a:cxn ang="0">
                  <a:pos x="102" y="165"/>
                </a:cxn>
                <a:cxn ang="0">
                  <a:pos x="110" y="152"/>
                </a:cxn>
                <a:cxn ang="0">
                  <a:pos x="111" y="131"/>
                </a:cxn>
                <a:cxn ang="0">
                  <a:pos x="113" y="109"/>
                </a:cxn>
                <a:cxn ang="0">
                  <a:pos x="113" y="85"/>
                </a:cxn>
                <a:cxn ang="0">
                  <a:pos x="116" y="61"/>
                </a:cxn>
                <a:cxn ang="0">
                  <a:pos x="120" y="40"/>
                </a:cxn>
                <a:cxn ang="0">
                  <a:pos x="129" y="21"/>
                </a:cxn>
                <a:cxn ang="0">
                  <a:pos x="141" y="7"/>
                </a:cxn>
                <a:cxn ang="0">
                  <a:pos x="159" y="0"/>
                </a:cxn>
                <a:cxn ang="0">
                  <a:pos x="154" y="39"/>
                </a:cxn>
                <a:cxn ang="0">
                  <a:pos x="145" y="77"/>
                </a:cxn>
                <a:cxn ang="0">
                  <a:pos x="136" y="117"/>
                </a:cxn>
                <a:cxn ang="0">
                  <a:pos x="124" y="158"/>
                </a:cxn>
                <a:cxn ang="0">
                  <a:pos x="111" y="198"/>
                </a:cxn>
                <a:cxn ang="0">
                  <a:pos x="99" y="236"/>
                </a:cxn>
                <a:cxn ang="0">
                  <a:pos x="87" y="276"/>
                </a:cxn>
                <a:cxn ang="0">
                  <a:pos x="75" y="317"/>
                </a:cxn>
                <a:cxn ang="0">
                  <a:pos x="77" y="336"/>
                </a:cxn>
                <a:cxn ang="0">
                  <a:pos x="83" y="351"/>
                </a:cxn>
                <a:cxn ang="0">
                  <a:pos x="93" y="363"/>
                </a:cxn>
                <a:cxn ang="0">
                  <a:pos x="107" y="376"/>
                </a:cxn>
                <a:cxn ang="0">
                  <a:pos x="119" y="389"/>
                </a:cxn>
                <a:cxn ang="0">
                  <a:pos x="130" y="404"/>
                </a:cxn>
                <a:cxn ang="0">
                  <a:pos x="138" y="427"/>
                </a:cxn>
                <a:cxn ang="0">
                  <a:pos x="139" y="453"/>
                </a:cxn>
                <a:cxn ang="0">
                  <a:pos x="127" y="455"/>
                </a:cxn>
                <a:cxn ang="0">
                  <a:pos x="119" y="455"/>
                </a:cxn>
                <a:cxn ang="0">
                  <a:pos x="111" y="456"/>
                </a:cxn>
                <a:cxn ang="0">
                  <a:pos x="105" y="456"/>
                </a:cxn>
                <a:cxn ang="0">
                  <a:pos x="98" y="456"/>
                </a:cxn>
                <a:cxn ang="0">
                  <a:pos x="90" y="456"/>
                </a:cxn>
                <a:cxn ang="0">
                  <a:pos x="81" y="456"/>
                </a:cxn>
                <a:cxn ang="0">
                  <a:pos x="69" y="456"/>
                </a:cxn>
                <a:cxn ang="0">
                  <a:pos x="69" y="456"/>
                </a:cxn>
                <a:cxn ang="0">
                  <a:pos x="69" y="456"/>
                </a:cxn>
              </a:cxnLst>
              <a:rect l="0" t="0" r="r" b="b"/>
              <a:pathLst>
                <a:path w="159" h="456">
                  <a:moveTo>
                    <a:pt x="69" y="456"/>
                  </a:moveTo>
                  <a:lnTo>
                    <a:pt x="62" y="456"/>
                  </a:lnTo>
                  <a:lnTo>
                    <a:pt x="53" y="455"/>
                  </a:lnTo>
                  <a:lnTo>
                    <a:pt x="46" y="455"/>
                  </a:lnTo>
                  <a:lnTo>
                    <a:pt x="37" y="453"/>
                  </a:lnTo>
                  <a:lnTo>
                    <a:pt x="28" y="453"/>
                  </a:lnTo>
                  <a:lnTo>
                    <a:pt x="20" y="453"/>
                  </a:lnTo>
                  <a:lnTo>
                    <a:pt x="12" y="452"/>
                  </a:lnTo>
                  <a:lnTo>
                    <a:pt x="4" y="452"/>
                  </a:lnTo>
                  <a:lnTo>
                    <a:pt x="3" y="450"/>
                  </a:lnTo>
                  <a:lnTo>
                    <a:pt x="1" y="449"/>
                  </a:lnTo>
                  <a:lnTo>
                    <a:pt x="0" y="447"/>
                  </a:lnTo>
                  <a:lnTo>
                    <a:pt x="0" y="446"/>
                  </a:lnTo>
                  <a:lnTo>
                    <a:pt x="4" y="386"/>
                  </a:lnTo>
                  <a:lnTo>
                    <a:pt x="9" y="326"/>
                  </a:lnTo>
                  <a:lnTo>
                    <a:pt x="16" y="268"/>
                  </a:lnTo>
                  <a:lnTo>
                    <a:pt x="28" y="211"/>
                  </a:lnTo>
                  <a:lnTo>
                    <a:pt x="41" y="207"/>
                  </a:lnTo>
                  <a:lnTo>
                    <a:pt x="53" y="202"/>
                  </a:lnTo>
                  <a:lnTo>
                    <a:pt x="65" y="196"/>
                  </a:lnTo>
                  <a:lnTo>
                    <a:pt x="75" y="190"/>
                  </a:lnTo>
                  <a:lnTo>
                    <a:pt x="86" y="184"/>
                  </a:lnTo>
                  <a:lnTo>
                    <a:pt x="95" y="175"/>
                  </a:lnTo>
                  <a:lnTo>
                    <a:pt x="102" y="165"/>
                  </a:lnTo>
                  <a:lnTo>
                    <a:pt x="110" y="152"/>
                  </a:lnTo>
                  <a:lnTo>
                    <a:pt x="111" y="131"/>
                  </a:lnTo>
                  <a:lnTo>
                    <a:pt x="113" y="109"/>
                  </a:lnTo>
                  <a:lnTo>
                    <a:pt x="113" y="85"/>
                  </a:lnTo>
                  <a:lnTo>
                    <a:pt x="116" y="61"/>
                  </a:lnTo>
                  <a:lnTo>
                    <a:pt x="120" y="40"/>
                  </a:lnTo>
                  <a:lnTo>
                    <a:pt x="129" y="21"/>
                  </a:lnTo>
                  <a:lnTo>
                    <a:pt x="141" y="7"/>
                  </a:lnTo>
                  <a:lnTo>
                    <a:pt x="159" y="0"/>
                  </a:lnTo>
                  <a:lnTo>
                    <a:pt x="154" y="39"/>
                  </a:lnTo>
                  <a:lnTo>
                    <a:pt x="145" y="77"/>
                  </a:lnTo>
                  <a:lnTo>
                    <a:pt x="136" y="117"/>
                  </a:lnTo>
                  <a:lnTo>
                    <a:pt x="124" y="158"/>
                  </a:lnTo>
                  <a:lnTo>
                    <a:pt x="111" y="198"/>
                  </a:lnTo>
                  <a:lnTo>
                    <a:pt x="99" y="236"/>
                  </a:lnTo>
                  <a:lnTo>
                    <a:pt x="87" y="276"/>
                  </a:lnTo>
                  <a:lnTo>
                    <a:pt x="75" y="317"/>
                  </a:lnTo>
                  <a:lnTo>
                    <a:pt x="77" y="336"/>
                  </a:lnTo>
                  <a:lnTo>
                    <a:pt x="83" y="351"/>
                  </a:lnTo>
                  <a:lnTo>
                    <a:pt x="93" y="363"/>
                  </a:lnTo>
                  <a:lnTo>
                    <a:pt x="107" y="376"/>
                  </a:lnTo>
                  <a:lnTo>
                    <a:pt x="119" y="389"/>
                  </a:lnTo>
                  <a:lnTo>
                    <a:pt x="130" y="404"/>
                  </a:lnTo>
                  <a:lnTo>
                    <a:pt x="138" y="427"/>
                  </a:lnTo>
                  <a:lnTo>
                    <a:pt x="139" y="453"/>
                  </a:lnTo>
                  <a:lnTo>
                    <a:pt x="127" y="455"/>
                  </a:lnTo>
                  <a:lnTo>
                    <a:pt x="119" y="455"/>
                  </a:lnTo>
                  <a:lnTo>
                    <a:pt x="111" y="456"/>
                  </a:lnTo>
                  <a:lnTo>
                    <a:pt x="105" y="456"/>
                  </a:lnTo>
                  <a:lnTo>
                    <a:pt x="98" y="456"/>
                  </a:lnTo>
                  <a:lnTo>
                    <a:pt x="90" y="456"/>
                  </a:lnTo>
                  <a:lnTo>
                    <a:pt x="81" y="456"/>
                  </a:lnTo>
                  <a:lnTo>
                    <a:pt x="69" y="456"/>
                  </a:lnTo>
                  <a:lnTo>
                    <a:pt x="69" y="456"/>
                  </a:lnTo>
                  <a:lnTo>
                    <a:pt x="69" y="456"/>
                  </a:lnTo>
                  <a:close/>
                </a:path>
              </a:pathLst>
            </a:custGeom>
            <a:solidFill>
              <a:srgbClr val="26BA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628" y="1338"/>
              <a:ext cx="8" cy="13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7" y="16"/>
                </a:cxn>
                <a:cxn ang="0">
                  <a:pos x="4" y="10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6" y="15"/>
                </a:cxn>
                <a:cxn ang="0">
                  <a:pos x="16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13" y="25"/>
                </a:cxn>
              </a:cxnLst>
              <a:rect l="0" t="0" r="r" b="b"/>
              <a:pathLst>
                <a:path w="16" h="25">
                  <a:moveTo>
                    <a:pt x="13" y="25"/>
                  </a:moveTo>
                  <a:lnTo>
                    <a:pt x="7" y="16"/>
                  </a:lnTo>
                  <a:lnTo>
                    <a:pt x="4" y="10"/>
                  </a:lnTo>
                  <a:lnTo>
                    <a:pt x="3" y="6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6" y="15"/>
                  </a:lnTo>
                  <a:lnTo>
                    <a:pt x="16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052" y="920"/>
              <a:ext cx="411" cy="442"/>
            </a:xfrm>
            <a:custGeom>
              <a:avLst/>
              <a:gdLst/>
              <a:ahLst/>
              <a:cxnLst>
                <a:cxn ang="0">
                  <a:pos x="229" y="710"/>
                </a:cxn>
                <a:cxn ang="0">
                  <a:pos x="332" y="349"/>
                </a:cxn>
                <a:cxn ang="0">
                  <a:pos x="346" y="319"/>
                </a:cxn>
                <a:cxn ang="0">
                  <a:pos x="296" y="335"/>
                </a:cxn>
                <a:cxn ang="0">
                  <a:pos x="281" y="353"/>
                </a:cxn>
                <a:cxn ang="0">
                  <a:pos x="275" y="365"/>
                </a:cxn>
                <a:cxn ang="0">
                  <a:pos x="222" y="365"/>
                </a:cxn>
                <a:cxn ang="0">
                  <a:pos x="247" y="402"/>
                </a:cxn>
                <a:cxn ang="0">
                  <a:pos x="195" y="395"/>
                </a:cxn>
                <a:cxn ang="0">
                  <a:pos x="180" y="414"/>
                </a:cxn>
                <a:cxn ang="0">
                  <a:pos x="199" y="453"/>
                </a:cxn>
                <a:cxn ang="0">
                  <a:pos x="143" y="445"/>
                </a:cxn>
                <a:cxn ang="0">
                  <a:pos x="159" y="481"/>
                </a:cxn>
                <a:cxn ang="0">
                  <a:pos x="138" y="487"/>
                </a:cxn>
                <a:cxn ang="0">
                  <a:pos x="89" y="493"/>
                </a:cxn>
                <a:cxn ang="0">
                  <a:pos x="100" y="520"/>
                </a:cxn>
                <a:cxn ang="0">
                  <a:pos x="63" y="524"/>
                </a:cxn>
                <a:cxn ang="0">
                  <a:pos x="33" y="395"/>
                </a:cxn>
                <a:cxn ang="0">
                  <a:pos x="226" y="214"/>
                </a:cxn>
                <a:cxn ang="0">
                  <a:pos x="404" y="49"/>
                </a:cxn>
                <a:cxn ang="0">
                  <a:pos x="494" y="22"/>
                </a:cxn>
                <a:cxn ang="0">
                  <a:pos x="557" y="35"/>
                </a:cxn>
                <a:cxn ang="0">
                  <a:pos x="715" y="50"/>
                </a:cxn>
                <a:cxn ang="0">
                  <a:pos x="774" y="114"/>
                </a:cxn>
                <a:cxn ang="0">
                  <a:pos x="774" y="145"/>
                </a:cxn>
                <a:cxn ang="0">
                  <a:pos x="792" y="171"/>
                </a:cxn>
                <a:cxn ang="0">
                  <a:pos x="789" y="211"/>
                </a:cxn>
                <a:cxn ang="0">
                  <a:pos x="795" y="233"/>
                </a:cxn>
                <a:cxn ang="0">
                  <a:pos x="816" y="240"/>
                </a:cxn>
                <a:cxn ang="0">
                  <a:pos x="791" y="273"/>
                </a:cxn>
                <a:cxn ang="0">
                  <a:pos x="806" y="303"/>
                </a:cxn>
                <a:cxn ang="0">
                  <a:pos x="800" y="324"/>
                </a:cxn>
                <a:cxn ang="0">
                  <a:pos x="770" y="340"/>
                </a:cxn>
                <a:cxn ang="0">
                  <a:pos x="715" y="220"/>
                </a:cxn>
                <a:cxn ang="0">
                  <a:pos x="714" y="263"/>
                </a:cxn>
                <a:cxn ang="0">
                  <a:pos x="712" y="298"/>
                </a:cxn>
                <a:cxn ang="0">
                  <a:pos x="734" y="316"/>
                </a:cxn>
                <a:cxn ang="0">
                  <a:pos x="742" y="364"/>
                </a:cxn>
                <a:cxn ang="0">
                  <a:pos x="742" y="396"/>
                </a:cxn>
                <a:cxn ang="0">
                  <a:pos x="758" y="426"/>
                </a:cxn>
                <a:cxn ang="0">
                  <a:pos x="736" y="451"/>
                </a:cxn>
                <a:cxn ang="0">
                  <a:pos x="731" y="486"/>
                </a:cxn>
                <a:cxn ang="0">
                  <a:pos x="773" y="487"/>
                </a:cxn>
                <a:cxn ang="0">
                  <a:pos x="769" y="521"/>
                </a:cxn>
                <a:cxn ang="0">
                  <a:pos x="749" y="552"/>
                </a:cxn>
                <a:cxn ang="0">
                  <a:pos x="776" y="558"/>
                </a:cxn>
                <a:cxn ang="0">
                  <a:pos x="742" y="615"/>
                </a:cxn>
                <a:cxn ang="0">
                  <a:pos x="779" y="619"/>
                </a:cxn>
                <a:cxn ang="0">
                  <a:pos x="739" y="654"/>
                </a:cxn>
                <a:cxn ang="0">
                  <a:pos x="767" y="657"/>
                </a:cxn>
                <a:cxn ang="0">
                  <a:pos x="761" y="671"/>
                </a:cxn>
                <a:cxn ang="0">
                  <a:pos x="767" y="691"/>
                </a:cxn>
                <a:cxn ang="0">
                  <a:pos x="728" y="713"/>
                </a:cxn>
                <a:cxn ang="0">
                  <a:pos x="764" y="725"/>
                </a:cxn>
                <a:cxn ang="0">
                  <a:pos x="757" y="743"/>
                </a:cxn>
                <a:cxn ang="0">
                  <a:pos x="767" y="761"/>
                </a:cxn>
                <a:cxn ang="0">
                  <a:pos x="755" y="778"/>
                </a:cxn>
                <a:cxn ang="0">
                  <a:pos x="706" y="817"/>
                </a:cxn>
                <a:cxn ang="0">
                  <a:pos x="770" y="816"/>
                </a:cxn>
                <a:cxn ang="0">
                  <a:pos x="556" y="842"/>
                </a:cxn>
                <a:cxn ang="0">
                  <a:pos x="462" y="835"/>
                </a:cxn>
              </a:cxnLst>
              <a:rect l="0" t="0" r="r" b="b"/>
              <a:pathLst>
                <a:path w="824" h="884">
                  <a:moveTo>
                    <a:pt x="427" y="884"/>
                  </a:moveTo>
                  <a:lnTo>
                    <a:pt x="398" y="875"/>
                  </a:lnTo>
                  <a:lnTo>
                    <a:pt x="366" y="865"/>
                  </a:lnTo>
                  <a:lnTo>
                    <a:pt x="332" y="853"/>
                  </a:lnTo>
                  <a:lnTo>
                    <a:pt x="297" y="839"/>
                  </a:lnTo>
                  <a:lnTo>
                    <a:pt x="266" y="823"/>
                  </a:lnTo>
                  <a:lnTo>
                    <a:pt x="239" y="804"/>
                  </a:lnTo>
                  <a:lnTo>
                    <a:pt x="222" y="780"/>
                  </a:lnTo>
                  <a:lnTo>
                    <a:pt x="214" y="755"/>
                  </a:lnTo>
                  <a:lnTo>
                    <a:pt x="229" y="710"/>
                  </a:lnTo>
                  <a:lnTo>
                    <a:pt x="244" y="665"/>
                  </a:lnTo>
                  <a:lnTo>
                    <a:pt x="256" y="621"/>
                  </a:lnTo>
                  <a:lnTo>
                    <a:pt x="268" y="575"/>
                  </a:lnTo>
                  <a:lnTo>
                    <a:pt x="278" y="530"/>
                  </a:lnTo>
                  <a:lnTo>
                    <a:pt x="287" y="486"/>
                  </a:lnTo>
                  <a:lnTo>
                    <a:pt x="294" y="441"/>
                  </a:lnTo>
                  <a:lnTo>
                    <a:pt x="302" y="396"/>
                  </a:lnTo>
                  <a:lnTo>
                    <a:pt x="315" y="383"/>
                  </a:lnTo>
                  <a:lnTo>
                    <a:pt x="326" y="367"/>
                  </a:lnTo>
                  <a:lnTo>
                    <a:pt x="332" y="349"/>
                  </a:lnTo>
                  <a:lnTo>
                    <a:pt x="332" y="333"/>
                  </a:lnTo>
                  <a:lnTo>
                    <a:pt x="335" y="333"/>
                  </a:lnTo>
                  <a:lnTo>
                    <a:pt x="339" y="333"/>
                  </a:lnTo>
                  <a:lnTo>
                    <a:pt x="343" y="333"/>
                  </a:lnTo>
                  <a:lnTo>
                    <a:pt x="349" y="334"/>
                  </a:lnTo>
                  <a:lnTo>
                    <a:pt x="351" y="331"/>
                  </a:lnTo>
                  <a:lnTo>
                    <a:pt x="352" y="330"/>
                  </a:lnTo>
                  <a:lnTo>
                    <a:pt x="352" y="327"/>
                  </a:lnTo>
                  <a:lnTo>
                    <a:pt x="351" y="321"/>
                  </a:lnTo>
                  <a:lnTo>
                    <a:pt x="346" y="319"/>
                  </a:lnTo>
                  <a:lnTo>
                    <a:pt x="342" y="319"/>
                  </a:lnTo>
                  <a:lnTo>
                    <a:pt x="336" y="319"/>
                  </a:lnTo>
                  <a:lnTo>
                    <a:pt x="332" y="318"/>
                  </a:lnTo>
                  <a:lnTo>
                    <a:pt x="323" y="327"/>
                  </a:lnTo>
                  <a:lnTo>
                    <a:pt x="315" y="330"/>
                  </a:lnTo>
                  <a:lnTo>
                    <a:pt x="306" y="331"/>
                  </a:lnTo>
                  <a:lnTo>
                    <a:pt x="296" y="330"/>
                  </a:lnTo>
                  <a:lnTo>
                    <a:pt x="296" y="331"/>
                  </a:lnTo>
                  <a:lnTo>
                    <a:pt x="296" y="334"/>
                  </a:lnTo>
                  <a:lnTo>
                    <a:pt x="296" y="335"/>
                  </a:lnTo>
                  <a:lnTo>
                    <a:pt x="296" y="338"/>
                  </a:lnTo>
                  <a:lnTo>
                    <a:pt x="299" y="341"/>
                  </a:lnTo>
                  <a:lnTo>
                    <a:pt x="303" y="344"/>
                  </a:lnTo>
                  <a:lnTo>
                    <a:pt x="308" y="346"/>
                  </a:lnTo>
                  <a:lnTo>
                    <a:pt x="311" y="349"/>
                  </a:lnTo>
                  <a:lnTo>
                    <a:pt x="303" y="353"/>
                  </a:lnTo>
                  <a:lnTo>
                    <a:pt x="296" y="355"/>
                  </a:lnTo>
                  <a:lnTo>
                    <a:pt x="290" y="355"/>
                  </a:lnTo>
                  <a:lnTo>
                    <a:pt x="285" y="355"/>
                  </a:lnTo>
                  <a:lnTo>
                    <a:pt x="281" y="353"/>
                  </a:lnTo>
                  <a:lnTo>
                    <a:pt x="277" y="352"/>
                  </a:lnTo>
                  <a:lnTo>
                    <a:pt x="272" y="350"/>
                  </a:lnTo>
                  <a:lnTo>
                    <a:pt x="266" y="349"/>
                  </a:lnTo>
                  <a:lnTo>
                    <a:pt x="266" y="352"/>
                  </a:lnTo>
                  <a:lnTo>
                    <a:pt x="266" y="355"/>
                  </a:lnTo>
                  <a:lnTo>
                    <a:pt x="266" y="358"/>
                  </a:lnTo>
                  <a:lnTo>
                    <a:pt x="266" y="361"/>
                  </a:lnTo>
                  <a:lnTo>
                    <a:pt x="269" y="362"/>
                  </a:lnTo>
                  <a:lnTo>
                    <a:pt x="272" y="364"/>
                  </a:lnTo>
                  <a:lnTo>
                    <a:pt x="275" y="365"/>
                  </a:lnTo>
                  <a:lnTo>
                    <a:pt x="277" y="367"/>
                  </a:lnTo>
                  <a:lnTo>
                    <a:pt x="274" y="374"/>
                  </a:lnTo>
                  <a:lnTo>
                    <a:pt x="269" y="377"/>
                  </a:lnTo>
                  <a:lnTo>
                    <a:pt x="260" y="377"/>
                  </a:lnTo>
                  <a:lnTo>
                    <a:pt x="251" y="376"/>
                  </a:lnTo>
                  <a:lnTo>
                    <a:pt x="242" y="373"/>
                  </a:lnTo>
                  <a:lnTo>
                    <a:pt x="233" y="368"/>
                  </a:lnTo>
                  <a:lnTo>
                    <a:pt x="226" y="364"/>
                  </a:lnTo>
                  <a:lnTo>
                    <a:pt x="222" y="362"/>
                  </a:lnTo>
                  <a:lnTo>
                    <a:pt x="222" y="365"/>
                  </a:lnTo>
                  <a:lnTo>
                    <a:pt x="222" y="367"/>
                  </a:lnTo>
                  <a:lnTo>
                    <a:pt x="223" y="370"/>
                  </a:lnTo>
                  <a:lnTo>
                    <a:pt x="225" y="373"/>
                  </a:lnTo>
                  <a:lnTo>
                    <a:pt x="230" y="379"/>
                  </a:lnTo>
                  <a:lnTo>
                    <a:pt x="238" y="383"/>
                  </a:lnTo>
                  <a:lnTo>
                    <a:pt x="245" y="388"/>
                  </a:lnTo>
                  <a:lnTo>
                    <a:pt x="251" y="392"/>
                  </a:lnTo>
                  <a:lnTo>
                    <a:pt x="250" y="395"/>
                  </a:lnTo>
                  <a:lnTo>
                    <a:pt x="248" y="399"/>
                  </a:lnTo>
                  <a:lnTo>
                    <a:pt x="247" y="402"/>
                  </a:lnTo>
                  <a:lnTo>
                    <a:pt x="245" y="407"/>
                  </a:lnTo>
                  <a:lnTo>
                    <a:pt x="236" y="405"/>
                  </a:lnTo>
                  <a:lnTo>
                    <a:pt x="228" y="401"/>
                  </a:lnTo>
                  <a:lnTo>
                    <a:pt x="219" y="396"/>
                  </a:lnTo>
                  <a:lnTo>
                    <a:pt x="210" y="390"/>
                  </a:lnTo>
                  <a:lnTo>
                    <a:pt x="202" y="386"/>
                  </a:lnTo>
                  <a:lnTo>
                    <a:pt x="196" y="385"/>
                  </a:lnTo>
                  <a:lnTo>
                    <a:pt x="190" y="385"/>
                  </a:lnTo>
                  <a:lnTo>
                    <a:pt x="186" y="388"/>
                  </a:lnTo>
                  <a:lnTo>
                    <a:pt x="195" y="395"/>
                  </a:lnTo>
                  <a:lnTo>
                    <a:pt x="205" y="401"/>
                  </a:lnTo>
                  <a:lnTo>
                    <a:pt x="214" y="408"/>
                  </a:lnTo>
                  <a:lnTo>
                    <a:pt x="225" y="416"/>
                  </a:lnTo>
                  <a:lnTo>
                    <a:pt x="223" y="423"/>
                  </a:lnTo>
                  <a:lnTo>
                    <a:pt x="219" y="426"/>
                  </a:lnTo>
                  <a:lnTo>
                    <a:pt x="211" y="426"/>
                  </a:lnTo>
                  <a:lnTo>
                    <a:pt x="204" y="423"/>
                  </a:lnTo>
                  <a:lnTo>
                    <a:pt x="196" y="420"/>
                  </a:lnTo>
                  <a:lnTo>
                    <a:pt x="187" y="416"/>
                  </a:lnTo>
                  <a:lnTo>
                    <a:pt x="180" y="414"/>
                  </a:lnTo>
                  <a:lnTo>
                    <a:pt x="175" y="413"/>
                  </a:lnTo>
                  <a:lnTo>
                    <a:pt x="174" y="414"/>
                  </a:lnTo>
                  <a:lnTo>
                    <a:pt x="174" y="416"/>
                  </a:lnTo>
                  <a:lnTo>
                    <a:pt x="173" y="417"/>
                  </a:lnTo>
                  <a:lnTo>
                    <a:pt x="171" y="419"/>
                  </a:lnTo>
                  <a:lnTo>
                    <a:pt x="180" y="425"/>
                  </a:lnTo>
                  <a:lnTo>
                    <a:pt x="189" y="431"/>
                  </a:lnTo>
                  <a:lnTo>
                    <a:pt x="196" y="438"/>
                  </a:lnTo>
                  <a:lnTo>
                    <a:pt x="205" y="444"/>
                  </a:lnTo>
                  <a:lnTo>
                    <a:pt x="199" y="453"/>
                  </a:lnTo>
                  <a:lnTo>
                    <a:pt x="192" y="456"/>
                  </a:lnTo>
                  <a:lnTo>
                    <a:pt x="184" y="456"/>
                  </a:lnTo>
                  <a:lnTo>
                    <a:pt x="177" y="453"/>
                  </a:lnTo>
                  <a:lnTo>
                    <a:pt x="168" y="448"/>
                  </a:lnTo>
                  <a:lnTo>
                    <a:pt x="161" y="444"/>
                  </a:lnTo>
                  <a:lnTo>
                    <a:pt x="153" y="440"/>
                  </a:lnTo>
                  <a:lnTo>
                    <a:pt x="146" y="438"/>
                  </a:lnTo>
                  <a:lnTo>
                    <a:pt x="143" y="441"/>
                  </a:lnTo>
                  <a:lnTo>
                    <a:pt x="143" y="443"/>
                  </a:lnTo>
                  <a:lnTo>
                    <a:pt x="143" y="445"/>
                  </a:lnTo>
                  <a:lnTo>
                    <a:pt x="144" y="453"/>
                  </a:lnTo>
                  <a:lnTo>
                    <a:pt x="162" y="462"/>
                  </a:lnTo>
                  <a:lnTo>
                    <a:pt x="173" y="466"/>
                  </a:lnTo>
                  <a:lnTo>
                    <a:pt x="177" y="469"/>
                  </a:lnTo>
                  <a:lnTo>
                    <a:pt x="178" y="472"/>
                  </a:lnTo>
                  <a:lnTo>
                    <a:pt x="175" y="475"/>
                  </a:lnTo>
                  <a:lnTo>
                    <a:pt x="174" y="478"/>
                  </a:lnTo>
                  <a:lnTo>
                    <a:pt x="171" y="481"/>
                  </a:lnTo>
                  <a:lnTo>
                    <a:pt x="170" y="484"/>
                  </a:lnTo>
                  <a:lnTo>
                    <a:pt x="159" y="481"/>
                  </a:lnTo>
                  <a:lnTo>
                    <a:pt x="150" y="478"/>
                  </a:lnTo>
                  <a:lnTo>
                    <a:pt x="143" y="474"/>
                  </a:lnTo>
                  <a:lnTo>
                    <a:pt x="135" y="471"/>
                  </a:lnTo>
                  <a:lnTo>
                    <a:pt x="129" y="466"/>
                  </a:lnTo>
                  <a:lnTo>
                    <a:pt x="123" y="463"/>
                  </a:lnTo>
                  <a:lnTo>
                    <a:pt x="118" y="460"/>
                  </a:lnTo>
                  <a:lnTo>
                    <a:pt x="110" y="459"/>
                  </a:lnTo>
                  <a:lnTo>
                    <a:pt x="115" y="469"/>
                  </a:lnTo>
                  <a:lnTo>
                    <a:pt x="126" y="478"/>
                  </a:lnTo>
                  <a:lnTo>
                    <a:pt x="138" y="487"/>
                  </a:lnTo>
                  <a:lnTo>
                    <a:pt x="146" y="499"/>
                  </a:lnTo>
                  <a:lnTo>
                    <a:pt x="138" y="503"/>
                  </a:lnTo>
                  <a:lnTo>
                    <a:pt x="131" y="503"/>
                  </a:lnTo>
                  <a:lnTo>
                    <a:pt x="123" y="502"/>
                  </a:lnTo>
                  <a:lnTo>
                    <a:pt x="115" y="497"/>
                  </a:lnTo>
                  <a:lnTo>
                    <a:pt x="107" y="495"/>
                  </a:lnTo>
                  <a:lnTo>
                    <a:pt x="100" y="490"/>
                  </a:lnTo>
                  <a:lnTo>
                    <a:pt x="92" y="486"/>
                  </a:lnTo>
                  <a:lnTo>
                    <a:pt x="86" y="484"/>
                  </a:lnTo>
                  <a:lnTo>
                    <a:pt x="89" y="493"/>
                  </a:lnTo>
                  <a:lnTo>
                    <a:pt x="95" y="500"/>
                  </a:lnTo>
                  <a:lnTo>
                    <a:pt x="107" y="508"/>
                  </a:lnTo>
                  <a:lnTo>
                    <a:pt x="120" y="517"/>
                  </a:lnTo>
                  <a:lnTo>
                    <a:pt x="120" y="518"/>
                  </a:lnTo>
                  <a:lnTo>
                    <a:pt x="120" y="521"/>
                  </a:lnTo>
                  <a:lnTo>
                    <a:pt x="120" y="523"/>
                  </a:lnTo>
                  <a:lnTo>
                    <a:pt x="120" y="526"/>
                  </a:lnTo>
                  <a:lnTo>
                    <a:pt x="113" y="524"/>
                  </a:lnTo>
                  <a:lnTo>
                    <a:pt x="106" y="521"/>
                  </a:lnTo>
                  <a:lnTo>
                    <a:pt x="100" y="520"/>
                  </a:lnTo>
                  <a:lnTo>
                    <a:pt x="94" y="518"/>
                  </a:lnTo>
                  <a:lnTo>
                    <a:pt x="88" y="515"/>
                  </a:lnTo>
                  <a:lnTo>
                    <a:pt x="83" y="514"/>
                  </a:lnTo>
                  <a:lnTo>
                    <a:pt x="79" y="514"/>
                  </a:lnTo>
                  <a:lnTo>
                    <a:pt x="74" y="512"/>
                  </a:lnTo>
                  <a:lnTo>
                    <a:pt x="76" y="520"/>
                  </a:lnTo>
                  <a:lnTo>
                    <a:pt x="76" y="523"/>
                  </a:lnTo>
                  <a:lnTo>
                    <a:pt x="76" y="527"/>
                  </a:lnTo>
                  <a:lnTo>
                    <a:pt x="76" y="530"/>
                  </a:lnTo>
                  <a:lnTo>
                    <a:pt x="63" y="524"/>
                  </a:lnTo>
                  <a:lnTo>
                    <a:pt x="49" y="514"/>
                  </a:lnTo>
                  <a:lnTo>
                    <a:pt x="36" y="499"/>
                  </a:lnTo>
                  <a:lnTo>
                    <a:pt x="25" y="483"/>
                  </a:lnTo>
                  <a:lnTo>
                    <a:pt x="15" y="466"/>
                  </a:lnTo>
                  <a:lnTo>
                    <a:pt x="8" y="450"/>
                  </a:lnTo>
                  <a:lnTo>
                    <a:pt x="2" y="437"/>
                  </a:lnTo>
                  <a:lnTo>
                    <a:pt x="0" y="426"/>
                  </a:lnTo>
                  <a:lnTo>
                    <a:pt x="9" y="416"/>
                  </a:lnTo>
                  <a:lnTo>
                    <a:pt x="21" y="405"/>
                  </a:lnTo>
                  <a:lnTo>
                    <a:pt x="33" y="395"/>
                  </a:lnTo>
                  <a:lnTo>
                    <a:pt x="46" y="386"/>
                  </a:lnTo>
                  <a:lnTo>
                    <a:pt x="60" y="377"/>
                  </a:lnTo>
                  <a:lnTo>
                    <a:pt x="73" y="370"/>
                  </a:lnTo>
                  <a:lnTo>
                    <a:pt x="88" y="362"/>
                  </a:lnTo>
                  <a:lnTo>
                    <a:pt x="101" y="358"/>
                  </a:lnTo>
                  <a:lnTo>
                    <a:pt x="131" y="331"/>
                  </a:lnTo>
                  <a:lnTo>
                    <a:pt x="158" y="303"/>
                  </a:lnTo>
                  <a:lnTo>
                    <a:pt x="181" y="275"/>
                  </a:lnTo>
                  <a:lnTo>
                    <a:pt x="205" y="245"/>
                  </a:lnTo>
                  <a:lnTo>
                    <a:pt x="226" y="214"/>
                  </a:lnTo>
                  <a:lnTo>
                    <a:pt x="245" y="182"/>
                  </a:lnTo>
                  <a:lnTo>
                    <a:pt x="266" y="150"/>
                  </a:lnTo>
                  <a:lnTo>
                    <a:pt x="285" y="116"/>
                  </a:lnTo>
                  <a:lnTo>
                    <a:pt x="300" y="104"/>
                  </a:lnTo>
                  <a:lnTo>
                    <a:pt x="318" y="93"/>
                  </a:lnTo>
                  <a:lnTo>
                    <a:pt x="336" y="84"/>
                  </a:lnTo>
                  <a:lnTo>
                    <a:pt x="354" y="75"/>
                  </a:lnTo>
                  <a:lnTo>
                    <a:pt x="372" y="66"/>
                  </a:lnTo>
                  <a:lnTo>
                    <a:pt x="390" y="58"/>
                  </a:lnTo>
                  <a:lnTo>
                    <a:pt x="404" y="49"/>
                  </a:lnTo>
                  <a:lnTo>
                    <a:pt x="418" y="37"/>
                  </a:lnTo>
                  <a:lnTo>
                    <a:pt x="428" y="40"/>
                  </a:lnTo>
                  <a:lnTo>
                    <a:pt x="436" y="44"/>
                  </a:lnTo>
                  <a:lnTo>
                    <a:pt x="446" y="47"/>
                  </a:lnTo>
                  <a:lnTo>
                    <a:pt x="461" y="50"/>
                  </a:lnTo>
                  <a:lnTo>
                    <a:pt x="468" y="46"/>
                  </a:lnTo>
                  <a:lnTo>
                    <a:pt x="476" y="40"/>
                  </a:lnTo>
                  <a:lnTo>
                    <a:pt x="482" y="34"/>
                  </a:lnTo>
                  <a:lnTo>
                    <a:pt x="488" y="28"/>
                  </a:lnTo>
                  <a:lnTo>
                    <a:pt x="494" y="22"/>
                  </a:lnTo>
                  <a:lnTo>
                    <a:pt x="500" y="14"/>
                  </a:lnTo>
                  <a:lnTo>
                    <a:pt x="505" y="7"/>
                  </a:lnTo>
                  <a:lnTo>
                    <a:pt x="511" y="0"/>
                  </a:lnTo>
                  <a:lnTo>
                    <a:pt x="513" y="0"/>
                  </a:lnTo>
                  <a:lnTo>
                    <a:pt x="516" y="0"/>
                  </a:lnTo>
                  <a:lnTo>
                    <a:pt x="517" y="0"/>
                  </a:lnTo>
                  <a:lnTo>
                    <a:pt x="520" y="0"/>
                  </a:lnTo>
                  <a:lnTo>
                    <a:pt x="534" y="14"/>
                  </a:lnTo>
                  <a:lnTo>
                    <a:pt x="547" y="26"/>
                  </a:lnTo>
                  <a:lnTo>
                    <a:pt x="557" y="35"/>
                  </a:lnTo>
                  <a:lnTo>
                    <a:pt x="568" y="40"/>
                  </a:lnTo>
                  <a:lnTo>
                    <a:pt x="578" y="40"/>
                  </a:lnTo>
                  <a:lnTo>
                    <a:pt x="589" y="34"/>
                  </a:lnTo>
                  <a:lnTo>
                    <a:pt x="601" y="22"/>
                  </a:lnTo>
                  <a:lnTo>
                    <a:pt x="612" y="3"/>
                  </a:lnTo>
                  <a:lnTo>
                    <a:pt x="630" y="9"/>
                  </a:lnTo>
                  <a:lnTo>
                    <a:pt x="651" y="16"/>
                  </a:lnTo>
                  <a:lnTo>
                    <a:pt x="672" y="26"/>
                  </a:lnTo>
                  <a:lnTo>
                    <a:pt x="694" y="37"/>
                  </a:lnTo>
                  <a:lnTo>
                    <a:pt x="715" y="50"/>
                  </a:lnTo>
                  <a:lnTo>
                    <a:pt x="734" y="65"/>
                  </a:lnTo>
                  <a:lnTo>
                    <a:pt x="754" y="81"/>
                  </a:lnTo>
                  <a:lnTo>
                    <a:pt x="769" y="98"/>
                  </a:lnTo>
                  <a:lnTo>
                    <a:pt x="766" y="101"/>
                  </a:lnTo>
                  <a:lnTo>
                    <a:pt x="764" y="105"/>
                  </a:lnTo>
                  <a:lnTo>
                    <a:pt x="761" y="108"/>
                  </a:lnTo>
                  <a:lnTo>
                    <a:pt x="758" y="111"/>
                  </a:lnTo>
                  <a:lnTo>
                    <a:pt x="764" y="113"/>
                  </a:lnTo>
                  <a:lnTo>
                    <a:pt x="769" y="114"/>
                  </a:lnTo>
                  <a:lnTo>
                    <a:pt x="774" y="114"/>
                  </a:lnTo>
                  <a:lnTo>
                    <a:pt x="782" y="113"/>
                  </a:lnTo>
                  <a:lnTo>
                    <a:pt x="782" y="114"/>
                  </a:lnTo>
                  <a:lnTo>
                    <a:pt x="782" y="117"/>
                  </a:lnTo>
                  <a:lnTo>
                    <a:pt x="782" y="118"/>
                  </a:lnTo>
                  <a:lnTo>
                    <a:pt x="783" y="121"/>
                  </a:lnTo>
                  <a:lnTo>
                    <a:pt x="777" y="127"/>
                  </a:lnTo>
                  <a:lnTo>
                    <a:pt x="773" y="132"/>
                  </a:lnTo>
                  <a:lnTo>
                    <a:pt x="769" y="138"/>
                  </a:lnTo>
                  <a:lnTo>
                    <a:pt x="769" y="147"/>
                  </a:lnTo>
                  <a:lnTo>
                    <a:pt x="774" y="145"/>
                  </a:lnTo>
                  <a:lnTo>
                    <a:pt x="780" y="142"/>
                  </a:lnTo>
                  <a:lnTo>
                    <a:pt x="786" y="141"/>
                  </a:lnTo>
                  <a:lnTo>
                    <a:pt x="792" y="139"/>
                  </a:lnTo>
                  <a:lnTo>
                    <a:pt x="788" y="151"/>
                  </a:lnTo>
                  <a:lnTo>
                    <a:pt x="780" y="162"/>
                  </a:lnTo>
                  <a:lnTo>
                    <a:pt x="774" y="172"/>
                  </a:lnTo>
                  <a:lnTo>
                    <a:pt x="777" y="181"/>
                  </a:lnTo>
                  <a:lnTo>
                    <a:pt x="783" y="176"/>
                  </a:lnTo>
                  <a:lnTo>
                    <a:pt x="788" y="172"/>
                  </a:lnTo>
                  <a:lnTo>
                    <a:pt x="792" y="171"/>
                  </a:lnTo>
                  <a:lnTo>
                    <a:pt x="801" y="168"/>
                  </a:lnTo>
                  <a:lnTo>
                    <a:pt x="801" y="173"/>
                  </a:lnTo>
                  <a:lnTo>
                    <a:pt x="801" y="179"/>
                  </a:lnTo>
                  <a:lnTo>
                    <a:pt x="801" y="185"/>
                  </a:lnTo>
                  <a:lnTo>
                    <a:pt x="803" y="191"/>
                  </a:lnTo>
                  <a:lnTo>
                    <a:pt x="795" y="196"/>
                  </a:lnTo>
                  <a:lnTo>
                    <a:pt x="791" y="199"/>
                  </a:lnTo>
                  <a:lnTo>
                    <a:pt x="786" y="205"/>
                  </a:lnTo>
                  <a:lnTo>
                    <a:pt x="783" y="212"/>
                  </a:lnTo>
                  <a:lnTo>
                    <a:pt x="789" y="211"/>
                  </a:lnTo>
                  <a:lnTo>
                    <a:pt x="795" y="211"/>
                  </a:lnTo>
                  <a:lnTo>
                    <a:pt x="801" y="211"/>
                  </a:lnTo>
                  <a:lnTo>
                    <a:pt x="807" y="211"/>
                  </a:lnTo>
                  <a:lnTo>
                    <a:pt x="809" y="211"/>
                  </a:lnTo>
                  <a:lnTo>
                    <a:pt x="810" y="212"/>
                  </a:lnTo>
                  <a:lnTo>
                    <a:pt x="812" y="212"/>
                  </a:lnTo>
                  <a:lnTo>
                    <a:pt x="812" y="214"/>
                  </a:lnTo>
                  <a:lnTo>
                    <a:pt x="806" y="223"/>
                  </a:lnTo>
                  <a:lnTo>
                    <a:pt x="801" y="228"/>
                  </a:lnTo>
                  <a:lnTo>
                    <a:pt x="795" y="233"/>
                  </a:lnTo>
                  <a:lnTo>
                    <a:pt x="788" y="239"/>
                  </a:lnTo>
                  <a:lnTo>
                    <a:pt x="788" y="240"/>
                  </a:lnTo>
                  <a:lnTo>
                    <a:pt x="788" y="240"/>
                  </a:lnTo>
                  <a:lnTo>
                    <a:pt x="788" y="242"/>
                  </a:lnTo>
                  <a:lnTo>
                    <a:pt x="788" y="243"/>
                  </a:lnTo>
                  <a:lnTo>
                    <a:pt x="797" y="242"/>
                  </a:lnTo>
                  <a:lnTo>
                    <a:pt x="803" y="239"/>
                  </a:lnTo>
                  <a:lnTo>
                    <a:pt x="809" y="237"/>
                  </a:lnTo>
                  <a:lnTo>
                    <a:pt x="818" y="237"/>
                  </a:lnTo>
                  <a:lnTo>
                    <a:pt x="816" y="240"/>
                  </a:lnTo>
                  <a:lnTo>
                    <a:pt x="815" y="245"/>
                  </a:lnTo>
                  <a:lnTo>
                    <a:pt x="813" y="248"/>
                  </a:lnTo>
                  <a:lnTo>
                    <a:pt x="813" y="252"/>
                  </a:lnTo>
                  <a:lnTo>
                    <a:pt x="807" y="257"/>
                  </a:lnTo>
                  <a:lnTo>
                    <a:pt x="801" y="261"/>
                  </a:lnTo>
                  <a:lnTo>
                    <a:pt x="795" y="266"/>
                  </a:lnTo>
                  <a:lnTo>
                    <a:pt x="789" y="270"/>
                  </a:lnTo>
                  <a:lnTo>
                    <a:pt x="789" y="272"/>
                  </a:lnTo>
                  <a:lnTo>
                    <a:pt x="789" y="272"/>
                  </a:lnTo>
                  <a:lnTo>
                    <a:pt x="791" y="273"/>
                  </a:lnTo>
                  <a:lnTo>
                    <a:pt x="792" y="275"/>
                  </a:lnTo>
                  <a:lnTo>
                    <a:pt x="800" y="275"/>
                  </a:lnTo>
                  <a:lnTo>
                    <a:pt x="809" y="273"/>
                  </a:lnTo>
                  <a:lnTo>
                    <a:pt x="816" y="272"/>
                  </a:lnTo>
                  <a:lnTo>
                    <a:pt x="824" y="270"/>
                  </a:lnTo>
                  <a:lnTo>
                    <a:pt x="819" y="280"/>
                  </a:lnTo>
                  <a:lnTo>
                    <a:pt x="809" y="286"/>
                  </a:lnTo>
                  <a:lnTo>
                    <a:pt x="800" y="294"/>
                  </a:lnTo>
                  <a:lnTo>
                    <a:pt x="798" y="304"/>
                  </a:lnTo>
                  <a:lnTo>
                    <a:pt x="806" y="303"/>
                  </a:lnTo>
                  <a:lnTo>
                    <a:pt x="813" y="301"/>
                  </a:lnTo>
                  <a:lnTo>
                    <a:pt x="819" y="300"/>
                  </a:lnTo>
                  <a:lnTo>
                    <a:pt x="824" y="298"/>
                  </a:lnTo>
                  <a:lnTo>
                    <a:pt x="824" y="301"/>
                  </a:lnTo>
                  <a:lnTo>
                    <a:pt x="824" y="304"/>
                  </a:lnTo>
                  <a:lnTo>
                    <a:pt x="824" y="309"/>
                  </a:lnTo>
                  <a:lnTo>
                    <a:pt x="824" y="312"/>
                  </a:lnTo>
                  <a:lnTo>
                    <a:pt x="815" y="315"/>
                  </a:lnTo>
                  <a:lnTo>
                    <a:pt x="807" y="319"/>
                  </a:lnTo>
                  <a:lnTo>
                    <a:pt x="800" y="324"/>
                  </a:lnTo>
                  <a:lnTo>
                    <a:pt x="794" y="328"/>
                  </a:lnTo>
                  <a:lnTo>
                    <a:pt x="800" y="330"/>
                  </a:lnTo>
                  <a:lnTo>
                    <a:pt x="804" y="333"/>
                  </a:lnTo>
                  <a:lnTo>
                    <a:pt x="809" y="334"/>
                  </a:lnTo>
                  <a:lnTo>
                    <a:pt x="813" y="337"/>
                  </a:lnTo>
                  <a:lnTo>
                    <a:pt x="804" y="344"/>
                  </a:lnTo>
                  <a:lnTo>
                    <a:pt x="795" y="350"/>
                  </a:lnTo>
                  <a:lnTo>
                    <a:pt x="783" y="356"/>
                  </a:lnTo>
                  <a:lnTo>
                    <a:pt x="773" y="356"/>
                  </a:lnTo>
                  <a:lnTo>
                    <a:pt x="770" y="340"/>
                  </a:lnTo>
                  <a:lnTo>
                    <a:pt x="766" y="319"/>
                  </a:lnTo>
                  <a:lnTo>
                    <a:pt x="761" y="294"/>
                  </a:lnTo>
                  <a:lnTo>
                    <a:pt x="757" y="267"/>
                  </a:lnTo>
                  <a:lnTo>
                    <a:pt x="751" y="242"/>
                  </a:lnTo>
                  <a:lnTo>
                    <a:pt x="743" y="221"/>
                  </a:lnTo>
                  <a:lnTo>
                    <a:pt x="736" y="206"/>
                  </a:lnTo>
                  <a:lnTo>
                    <a:pt x="727" y="199"/>
                  </a:lnTo>
                  <a:lnTo>
                    <a:pt x="722" y="203"/>
                  </a:lnTo>
                  <a:lnTo>
                    <a:pt x="718" y="211"/>
                  </a:lnTo>
                  <a:lnTo>
                    <a:pt x="715" y="220"/>
                  </a:lnTo>
                  <a:lnTo>
                    <a:pt x="714" y="228"/>
                  </a:lnTo>
                  <a:lnTo>
                    <a:pt x="717" y="228"/>
                  </a:lnTo>
                  <a:lnTo>
                    <a:pt x="721" y="228"/>
                  </a:lnTo>
                  <a:lnTo>
                    <a:pt x="724" y="230"/>
                  </a:lnTo>
                  <a:lnTo>
                    <a:pt x="728" y="230"/>
                  </a:lnTo>
                  <a:lnTo>
                    <a:pt x="724" y="240"/>
                  </a:lnTo>
                  <a:lnTo>
                    <a:pt x="718" y="248"/>
                  </a:lnTo>
                  <a:lnTo>
                    <a:pt x="712" y="254"/>
                  </a:lnTo>
                  <a:lnTo>
                    <a:pt x="708" y="263"/>
                  </a:lnTo>
                  <a:lnTo>
                    <a:pt x="714" y="263"/>
                  </a:lnTo>
                  <a:lnTo>
                    <a:pt x="721" y="263"/>
                  </a:lnTo>
                  <a:lnTo>
                    <a:pt x="727" y="263"/>
                  </a:lnTo>
                  <a:lnTo>
                    <a:pt x="733" y="263"/>
                  </a:lnTo>
                  <a:lnTo>
                    <a:pt x="733" y="267"/>
                  </a:lnTo>
                  <a:lnTo>
                    <a:pt x="733" y="272"/>
                  </a:lnTo>
                  <a:lnTo>
                    <a:pt x="733" y="276"/>
                  </a:lnTo>
                  <a:lnTo>
                    <a:pt x="733" y="282"/>
                  </a:lnTo>
                  <a:lnTo>
                    <a:pt x="725" y="288"/>
                  </a:lnTo>
                  <a:lnTo>
                    <a:pt x="718" y="292"/>
                  </a:lnTo>
                  <a:lnTo>
                    <a:pt x="712" y="298"/>
                  </a:lnTo>
                  <a:lnTo>
                    <a:pt x="706" y="304"/>
                  </a:lnTo>
                  <a:lnTo>
                    <a:pt x="714" y="303"/>
                  </a:lnTo>
                  <a:lnTo>
                    <a:pt x="722" y="303"/>
                  </a:lnTo>
                  <a:lnTo>
                    <a:pt x="731" y="303"/>
                  </a:lnTo>
                  <a:lnTo>
                    <a:pt x="742" y="303"/>
                  </a:lnTo>
                  <a:lnTo>
                    <a:pt x="742" y="304"/>
                  </a:lnTo>
                  <a:lnTo>
                    <a:pt x="742" y="307"/>
                  </a:lnTo>
                  <a:lnTo>
                    <a:pt x="742" y="309"/>
                  </a:lnTo>
                  <a:lnTo>
                    <a:pt x="742" y="312"/>
                  </a:lnTo>
                  <a:lnTo>
                    <a:pt x="734" y="316"/>
                  </a:lnTo>
                  <a:lnTo>
                    <a:pt x="728" y="322"/>
                  </a:lnTo>
                  <a:lnTo>
                    <a:pt x="722" y="327"/>
                  </a:lnTo>
                  <a:lnTo>
                    <a:pt x="717" y="333"/>
                  </a:lnTo>
                  <a:lnTo>
                    <a:pt x="724" y="333"/>
                  </a:lnTo>
                  <a:lnTo>
                    <a:pt x="733" y="334"/>
                  </a:lnTo>
                  <a:lnTo>
                    <a:pt x="740" y="334"/>
                  </a:lnTo>
                  <a:lnTo>
                    <a:pt x="748" y="335"/>
                  </a:lnTo>
                  <a:lnTo>
                    <a:pt x="746" y="344"/>
                  </a:lnTo>
                  <a:lnTo>
                    <a:pt x="743" y="355"/>
                  </a:lnTo>
                  <a:lnTo>
                    <a:pt x="742" y="364"/>
                  </a:lnTo>
                  <a:lnTo>
                    <a:pt x="742" y="371"/>
                  </a:lnTo>
                  <a:lnTo>
                    <a:pt x="746" y="371"/>
                  </a:lnTo>
                  <a:lnTo>
                    <a:pt x="751" y="373"/>
                  </a:lnTo>
                  <a:lnTo>
                    <a:pt x="755" y="373"/>
                  </a:lnTo>
                  <a:lnTo>
                    <a:pt x="761" y="374"/>
                  </a:lnTo>
                  <a:lnTo>
                    <a:pt x="761" y="377"/>
                  </a:lnTo>
                  <a:lnTo>
                    <a:pt x="761" y="380"/>
                  </a:lnTo>
                  <a:lnTo>
                    <a:pt x="761" y="385"/>
                  </a:lnTo>
                  <a:lnTo>
                    <a:pt x="761" y="388"/>
                  </a:lnTo>
                  <a:lnTo>
                    <a:pt x="742" y="396"/>
                  </a:lnTo>
                  <a:lnTo>
                    <a:pt x="731" y="402"/>
                  </a:lnTo>
                  <a:lnTo>
                    <a:pt x="725" y="407"/>
                  </a:lnTo>
                  <a:lnTo>
                    <a:pt x="722" y="411"/>
                  </a:lnTo>
                  <a:lnTo>
                    <a:pt x="733" y="411"/>
                  </a:lnTo>
                  <a:lnTo>
                    <a:pt x="742" y="411"/>
                  </a:lnTo>
                  <a:lnTo>
                    <a:pt x="751" y="411"/>
                  </a:lnTo>
                  <a:lnTo>
                    <a:pt x="758" y="413"/>
                  </a:lnTo>
                  <a:lnTo>
                    <a:pt x="758" y="417"/>
                  </a:lnTo>
                  <a:lnTo>
                    <a:pt x="758" y="422"/>
                  </a:lnTo>
                  <a:lnTo>
                    <a:pt x="758" y="426"/>
                  </a:lnTo>
                  <a:lnTo>
                    <a:pt x="758" y="431"/>
                  </a:lnTo>
                  <a:lnTo>
                    <a:pt x="751" y="434"/>
                  </a:lnTo>
                  <a:lnTo>
                    <a:pt x="743" y="438"/>
                  </a:lnTo>
                  <a:lnTo>
                    <a:pt x="737" y="443"/>
                  </a:lnTo>
                  <a:lnTo>
                    <a:pt x="731" y="447"/>
                  </a:lnTo>
                  <a:lnTo>
                    <a:pt x="731" y="448"/>
                  </a:lnTo>
                  <a:lnTo>
                    <a:pt x="731" y="450"/>
                  </a:lnTo>
                  <a:lnTo>
                    <a:pt x="731" y="453"/>
                  </a:lnTo>
                  <a:lnTo>
                    <a:pt x="731" y="454"/>
                  </a:lnTo>
                  <a:lnTo>
                    <a:pt x="736" y="451"/>
                  </a:lnTo>
                  <a:lnTo>
                    <a:pt x="742" y="450"/>
                  </a:lnTo>
                  <a:lnTo>
                    <a:pt x="751" y="450"/>
                  </a:lnTo>
                  <a:lnTo>
                    <a:pt x="767" y="450"/>
                  </a:lnTo>
                  <a:lnTo>
                    <a:pt x="767" y="453"/>
                  </a:lnTo>
                  <a:lnTo>
                    <a:pt x="767" y="457"/>
                  </a:lnTo>
                  <a:lnTo>
                    <a:pt x="767" y="462"/>
                  </a:lnTo>
                  <a:lnTo>
                    <a:pt x="767" y="466"/>
                  </a:lnTo>
                  <a:lnTo>
                    <a:pt x="746" y="477"/>
                  </a:lnTo>
                  <a:lnTo>
                    <a:pt x="736" y="483"/>
                  </a:lnTo>
                  <a:lnTo>
                    <a:pt x="731" y="486"/>
                  </a:lnTo>
                  <a:lnTo>
                    <a:pt x="728" y="487"/>
                  </a:lnTo>
                  <a:lnTo>
                    <a:pt x="733" y="487"/>
                  </a:lnTo>
                  <a:lnTo>
                    <a:pt x="737" y="486"/>
                  </a:lnTo>
                  <a:lnTo>
                    <a:pt x="742" y="486"/>
                  </a:lnTo>
                  <a:lnTo>
                    <a:pt x="749" y="484"/>
                  </a:lnTo>
                  <a:lnTo>
                    <a:pt x="755" y="484"/>
                  </a:lnTo>
                  <a:lnTo>
                    <a:pt x="761" y="483"/>
                  </a:lnTo>
                  <a:lnTo>
                    <a:pt x="767" y="484"/>
                  </a:lnTo>
                  <a:lnTo>
                    <a:pt x="773" y="484"/>
                  </a:lnTo>
                  <a:lnTo>
                    <a:pt x="773" y="487"/>
                  </a:lnTo>
                  <a:lnTo>
                    <a:pt x="773" y="492"/>
                  </a:lnTo>
                  <a:lnTo>
                    <a:pt x="773" y="496"/>
                  </a:lnTo>
                  <a:lnTo>
                    <a:pt x="773" y="499"/>
                  </a:lnTo>
                  <a:lnTo>
                    <a:pt x="764" y="505"/>
                  </a:lnTo>
                  <a:lnTo>
                    <a:pt x="755" y="511"/>
                  </a:lnTo>
                  <a:lnTo>
                    <a:pt x="746" y="517"/>
                  </a:lnTo>
                  <a:lnTo>
                    <a:pt x="737" y="523"/>
                  </a:lnTo>
                  <a:lnTo>
                    <a:pt x="748" y="523"/>
                  </a:lnTo>
                  <a:lnTo>
                    <a:pt x="758" y="521"/>
                  </a:lnTo>
                  <a:lnTo>
                    <a:pt x="769" y="521"/>
                  </a:lnTo>
                  <a:lnTo>
                    <a:pt x="779" y="523"/>
                  </a:lnTo>
                  <a:lnTo>
                    <a:pt x="779" y="526"/>
                  </a:lnTo>
                  <a:lnTo>
                    <a:pt x="779" y="530"/>
                  </a:lnTo>
                  <a:lnTo>
                    <a:pt x="780" y="533"/>
                  </a:lnTo>
                  <a:lnTo>
                    <a:pt x="782" y="538"/>
                  </a:lnTo>
                  <a:lnTo>
                    <a:pt x="774" y="541"/>
                  </a:lnTo>
                  <a:lnTo>
                    <a:pt x="767" y="544"/>
                  </a:lnTo>
                  <a:lnTo>
                    <a:pt x="761" y="547"/>
                  </a:lnTo>
                  <a:lnTo>
                    <a:pt x="755" y="550"/>
                  </a:lnTo>
                  <a:lnTo>
                    <a:pt x="749" y="552"/>
                  </a:lnTo>
                  <a:lnTo>
                    <a:pt x="743" y="555"/>
                  </a:lnTo>
                  <a:lnTo>
                    <a:pt x="737" y="560"/>
                  </a:lnTo>
                  <a:lnTo>
                    <a:pt x="733" y="564"/>
                  </a:lnTo>
                  <a:lnTo>
                    <a:pt x="739" y="563"/>
                  </a:lnTo>
                  <a:lnTo>
                    <a:pt x="745" y="563"/>
                  </a:lnTo>
                  <a:lnTo>
                    <a:pt x="751" y="561"/>
                  </a:lnTo>
                  <a:lnTo>
                    <a:pt x="757" y="561"/>
                  </a:lnTo>
                  <a:lnTo>
                    <a:pt x="763" y="560"/>
                  </a:lnTo>
                  <a:lnTo>
                    <a:pt x="769" y="560"/>
                  </a:lnTo>
                  <a:lnTo>
                    <a:pt x="776" y="558"/>
                  </a:lnTo>
                  <a:lnTo>
                    <a:pt x="782" y="558"/>
                  </a:lnTo>
                  <a:lnTo>
                    <a:pt x="780" y="566"/>
                  </a:lnTo>
                  <a:lnTo>
                    <a:pt x="779" y="572"/>
                  </a:lnTo>
                  <a:lnTo>
                    <a:pt x="779" y="579"/>
                  </a:lnTo>
                  <a:lnTo>
                    <a:pt x="779" y="587"/>
                  </a:lnTo>
                  <a:lnTo>
                    <a:pt x="761" y="596"/>
                  </a:lnTo>
                  <a:lnTo>
                    <a:pt x="752" y="603"/>
                  </a:lnTo>
                  <a:lnTo>
                    <a:pt x="745" y="607"/>
                  </a:lnTo>
                  <a:lnTo>
                    <a:pt x="737" y="615"/>
                  </a:lnTo>
                  <a:lnTo>
                    <a:pt x="742" y="615"/>
                  </a:lnTo>
                  <a:lnTo>
                    <a:pt x="746" y="615"/>
                  </a:lnTo>
                  <a:lnTo>
                    <a:pt x="752" y="613"/>
                  </a:lnTo>
                  <a:lnTo>
                    <a:pt x="757" y="612"/>
                  </a:lnTo>
                  <a:lnTo>
                    <a:pt x="763" y="612"/>
                  </a:lnTo>
                  <a:lnTo>
                    <a:pt x="769" y="610"/>
                  </a:lnTo>
                  <a:lnTo>
                    <a:pt x="774" y="607"/>
                  </a:lnTo>
                  <a:lnTo>
                    <a:pt x="782" y="606"/>
                  </a:lnTo>
                  <a:lnTo>
                    <a:pt x="780" y="610"/>
                  </a:lnTo>
                  <a:lnTo>
                    <a:pt x="779" y="615"/>
                  </a:lnTo>
                  <a:lnTo>
                    <a:pt x="779" y="619"/>
                  </a:lnTo>
                  <a:lnTo>
                    <a:pt x="777" y="624"/>
                  </a:lnTo>
                  <a:lnTo>
                    <a:pt x="772" y="628"/>
                  </a:lnTo>
                  <a:lnTo>
                    <a:pt x="767" y="631"/>
                  </a:lnTo>
                  <a:lnTo>
                    <a:pt x="761" y="636"/>
                  </a:lnTo>
                  <a:lnTo>
                    <a:pt x="755" y="639"/>
                  </a:lnTo>
                  <a:lnTo>
                    <a:pt x="749" y="642"/>
                  </a:lnTo>
                  <a:lnTo>
                    <a:pt x="745" y="646"/>
                  </a:lnTo>
                  <a:lnTo>
                    <a:pt x="739" y="649"/>
                  </a:lnTo>
                  <a:lnTo>
                    <a:pt x="733" y="654"/>
                  </a:lnTo>
                  <a:lnTo>
                    <a:pt x="739" y="654"/>
                  </a:lnTo>
                  <a:lnTo>
                    <a:pt x="745" y="652"/>
                  </a:lnTo>
                  <a:lnTo>
                    <a:pt x="749" y="651"/>
                  </a:lnTo>
                  <a:lnTo>
                    <a:pt x="755" y="648"/>
                  </a:lnTo>
                  <a:lnTo>
                    <a:pt x="761" y="646"/>
                  </a:lnTo>
                  <a:lnTo>
                    <a:pt x="769" y="645"/>
                  </a:lnTo>
                  <a:lnTo>
                    <a:pt x="774" y="643"/>
                  </a:lnTo>
                  <a:lnTo>
                    <a:pt x="782" y="642"/>
                  </a:lnTo>
                  <a:lnTo>
                    <a:pt x="779" y="648"/>
                  </a:lnTo>
                  <a:lnTo>
                    <a:pt x="774" y="652"/>
                  </a:lnTo>
                  <a:lnTo>
                    <a:pt x="767" y="657"/>
                  </a:lnTo>
                  <a:lnTo>
                    <a:pt x="760" y="661"/>
                  </a:lnTo>
                  <a:lnTo>
                    <a:pt x="752" y="665"/>
                  </a:lnTo>
                  <a:lnTo>
                    <a:pt x="745" y="668"/>
                  </a:lnTo>
                  <a:lnTo>
                    <a:pt x="737" y="671"/>
                  </a:lnTo>
                  <a:lnTo>
                    <a:pt x="733" y="673"/>
                  </a:lnTo>
                  <a:lnTo>
                    <a:pt x="737" y="673"/>
                  </a:lnTo>
                  <a:lnTo>
                    <a:pt x="743" y="673"/>
                  </a:lnTo>
                  <a:lnTo>
                    <a:pt x="749" y="671"/>
                  </a:lnTo>
                  <a:lnTo>
                    <a:pt x="755" y="671"/>
                  </a:lnTo>
                  <a:lnTo>
                    <a:pt x="761" y="671"/>
                  </a:lnTo>
                  <a:lnTo>
                    <a:pt x="767" y="671"/>
                  </a:lnTo>
                  <a:lnTo>
                    <a:pt x="773" y="671"/>
                  </a:lnTo>
                  <a:lnTo>
                    <a:pt x="779" y="673"/>
                  </a:lnTo>
                  <a:lnTo>
                    <a:pt x="779" y="676"/>
                  </a:lnTo>
                  <a:lnTo>
                    <a:pt x="779" y="677"/>
                  </a:lnTo>
                  <a:lnTo>
                    <a:pt x="779" y="680"/>
                  </a:lnTo>
                  <a:lnTo>
                    <a:pt x="779" y="683"/>
                  </a:lnTo>
                  <a:lnTo>
                    <a:pt x="774" y="686"/>
                  </a:lnTo>
                  <a:lnTo>
                    <a:pt x="772" y="689"/>
                  </a:lnTo>
                  <a:lnTo>
                    <a:pt x="767" y="691"/>
                  </a:lnTo>
                  <a:lnTo>
                    <a:pt x="763" y="692"/>
                  </a:lnTo>
                  <a:lnTo>
                    <a:pt x="757" y="695"/>
                  </a:lnTo>
                  <a:lnTo>
                    <a:pt x="748" y="698"/>
                  </a:lnTo>
                  <a:lnTo>
                    <a:pt x="737" y="703"/>
                  </a:lnTo>
                  <a:lnTo>
                    <a:pt x="722" y="707"/>
                  </a:lnTo>
                  <a:lnTo>
                    <a:pt x="722" y="709"/>
                  </a:lnTo>
                  <a:lnTo>
                    <a:pt x="722" y="710"/>
                  </a:lnTo>
                  <a:lnTo>
                    <a:pt x="722" y="713"/>
                  </a:lnTo>
                  <a:lnTo>
                    <a:pt x="722" y="715"/>
                  </a:lnTo>
                  <a:lnTo>
                    <a:pt x="728" y="713"/>
                  </a:lnTo>
                  <a:lnTo>
                    <a:pt x="734" y="710"/>
                  </a:lnTo>
                  <a:lnTo>
                    <a:pt x="742" y="709"/>
                  </a:lnTo>
                  <a:lnTo>
                    <a:pt x="749" y="707"/>
                  </a:lnTo>
                  <a:lnTo>
                    <a:pt x="755" y="706"/>
                  </a:lnTo>
                  <a:lnTo>
                    <a:pt x="763" y="704"/>
                  </a:lnTo>
                  <a:lnTo>
                    <a:pt x="772" y="704"/>
                  </a:lnTo>
                  <a:lnTo>
                    <a:pt x="779" y="706"/>
                  </a:lnTo>
                  <a:lnTo>
                    <a:pt x="777" y="713"/>
                  </a:lnTo>
                  <a:lnTo>
                    <a:pt x="772" y="720"/>
                  </a:lnTo>
                  <a:lnTo>
                    <a:pt x="764" y="725"/>
                  </a:lnTo>
                  <a:lnTo>
                    <a:pt x="757" y="731"/>
                  </a:lnTo>
                  <a:lnTo>
                    <a:pt x="748" y="735"/>
                  </a:lnTo>
                  <a:lnTo>
                    <a:pt x="739" y="738"/>
                  </a:lnTo>
                  <a:lnTo>
                    <a:pt x="730" y="741"/>
                  </a:lnTo>
                  <a:lnTo>
                    <a:pt x="724" y="744"/>
                  </a:lnTo>
                  <a:lnTo>
                    <a:pt x="730" y="744"/>
                  </a:lnTo>
                  <a:lnTo>
                    <a:pt x="736" y="744"/>
                  </a:lnTo>
                  <a:lnTo>
                    <a:pt x="743" y="744"/>
                  </a:lnTo>
                  <a:lnTo>
                    <a:pt x="751" y="744"/>
                  </a:lnTo>
                  <a:lnTo>
                    <a:pt x="757" y="743"/>
                  </a:lnTo>
                  <a:lnTo>
                    <a:pt x="764" y="743"/>
                  </a:lnTo>
                  <a:lnTo>
                    <a:pt x="772" y="741"/>
                  </a:lnTo>
                  <a:lnTo>
                    <a:pt x="777" y="740"/>
                  </a:lnTo>
                  <a:lnTo>
                    <a:pt x="777" y="743"/>
                  </a:lnTo>
                  <a:lnTo>
                    <a:pt x="777" y="746"/>
                  </a:lnTo>
                  <a:lnTo>
                    <a:pt x="777" y="749"/>
                  </a:lnTo>
                  <a:lnTo>
                    <a:pt x="777" y="752"/>
                  </a:lnTo>
                  <a:lnTo>
                    <a:pt x="774" y="755"/>
                  </a:lnTo>
                  <a:lnTo>
                    <a:pt x="770" y="758"/>
                  </a:lnTo>
                  <a:lnTo>
                    <a:pt x="767" y="761"/>
                  </a:lnTo>
                  <a:lnTo>
                    <a:pt x="763" y="764"/>
                  </a:lnTo>
                  <a:lnTo>
                    <a:pt x="757" y="767"/>
                  </a:lnTo>
                  <a:lnTo>
                    <a:pt x="748" y="771"/>
                  </a:lnTo>
                  <a:lnTo>
                    <a:pt x="736" y="775"/>
                  </a:lnTo>
                  <a:lnTo>
                    <a:pt x="721" y="783"/>
                  </a:lnTo>
                  <a:lnTo>
                    <a:pt x="728" y="783"/>
                  </a:lnTo>
                  <a:lnTo>
                    <a:pt x="734" y="781"/>
                  </a:lnTo>
                  <a:lnTo>
                    <a:pt x="742" y="780"/>
                  </a:lnTo>
                  <a:lnTo>
                    <a:pt x="748" y="780"/>
                  </a:lnTo>
                  <a:lnTo>
                    <a:pt x="755" y="778"/>
                  </a:lnTo>
                  <a:lnTo>
                    <a:pt x="763" y="777"/>
                  </a:lnTo>
                  <a:lnTo>
                    <a:pt x="770" y="777"/>
                  </a:lnTo>
                  <a:lnTo>
                    <a:pt x="777" y="777"/>
                  </a:lnTo>
                  <a:lnTo>
                    <a:pt x="767" y="783"/>
                  </a:lnTo>
                  <a:lnTo>
                    <a:pt x="757" y="789"/>
                  </a:lnTo>
                  <a:lnTo>
                    <a:pt x="746" y="793"/>
                  </a:lnTo>
                  <a:lnTo>
                    <a:pt x="736" y="799"/>
                  </a:lnTo>
                  <a:lnTo>
                    <a:pt x="727" y="805"/>
                  </a:lnTo>
                  <a:lnTo>
                    <a:pt x="717" y="811"/>
                  </a:lnTo>
                  <a:lnTo>
                    <a:pt x="706" y="817"/>
                  </a:lnTo>
                  <a:lnTo>
                    <a:pt x="697" y="823"/>
                  </a:lnTo>
                  <a:lnTo>
                    <a:pt x="706" y="823"/>
                  </a:lnTo>
                  <a:lnTo>
                    <a:pt x="715" y="820"/>
                  </a:lnTo>
                  <a:lnTo>
                    <a:pt x="727" y="817"/>
                  </a:lnTo>
                  <a:lnTo>
                    <a:pt x="737" y="814"/>
                  </a:lnTo>
                  <a:lnTo>
                    <a:pt x="748" y="810"/>
                  </a:lnTo>
                  <a:lnTo>
                    <a:pt x="760" y="805"/>
                  </a:lnTo>
                  <a:lnTo>
                    <a:pt x="769" y="801"/>
                  </a:lnTo>
                  <a:lnTo>
                    <a:pt x="777" y="798"/>
                  </a:lnTo>
                  <a:lnTo>
                    <a:pt x="770" y="816"/>
                  </a:lnTo>
                  <a:lnTo>
                    <a:pt x="752" y="832"/>
                  </a:lnTo>
                  <a:lnTo>
                    <a:pt x="728" y="845"/>
                  </a:lnTo>
                  <a:lnTo>
                    <a:pt x="699" y="856"/>
                  </a:lnTo>
                  <a:lnTo>
                    <a:pt x="667" y="865"/>
                  </a:lnTo>
                  <a:lnTo>
                    <a:pt x="638" y="871"/>
                  </a:lnTo>
                  <a:lnTo>
                    <a:pt x="611" y="877"/>
                  </a:lnTo>
                  <a:lnTo>
                    <a:pt x="590" y="879"/>
                  </a:lnTo>
                  <a:lnTo>
                    <a:pt x="575" y="872"/>
                  </a:lnTo>
                  <a:lnTo>
                    <a:pt x="565" y="859"/>
                  </a:lnTo>
                  <a:lnTo>
                    <a:pt x="556" y="842"/>
                  </a:lnTo>
                  <a:lnTo>
                    <a:pt x="549" y="822"/>
                  </a:lnTo>
                  <a:lnTo>
                    <a:pt x="541" y="801"/>
                  </a:lnTo>
                  <a:lnTo>
                    <a:pt x="535" y="780"/>
                  </a:lnTo>
                  <a:lnTo>
                    <a:pt x="528" y="764"/>
                  </a:lnTo>
                  <a:lnTo>
                    <a:pt x="517" y="750"/>
                  </a:lnTo>
                  <a:lnTo>
                    <a:pt x="508" y="759"/>
                  </a:lnTo>
                  <a:lnTo>
                    <a:pt x="498" y="774"/>
                  </a:lnTo>
                  <a:lnTo>
                    <a:pt x="488" y="792"/>
                  </a:lnTo>
                  <a:lnTo>
                    <a:pt x="474" y="813"/>
                  </a:lnTo>
                  <a:lnTo>
                    <a:pt x="462" y="835"/>
                  </a:lnTo>
                  <a:lnTo>
                    <a:pt x="452" y="854"/>
                  </a:lnTo>
                  <a:lnTo>
                    <a:pt x="443" y="871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1" y="882"/>
                  </a:lnTo>
                  <a:lnTo>
                    <a:pt x="430" y="882"/>
                  </a:lnTo>
                  <a:lnTo>
                    <a:pt x="427" y="884"/>
                  </a:lnTo>
                  <a:lnTo>
                    <a:pt x="427" y="884"/>
                  </a:lnTo>
                  <a:lnTo>
                    <a:pt x="427" y="8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632" y="1328"/>
              <a:ext cx="11" cy="10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2" y="16"/>
                </a:cxn>
                <a:cxn ang="0">
                  <a:pos x="7" y="12"/>
                </a:cxn>
                <a:cxn ang="0">
                  <a:pos x="4" y="8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15"/>
                </a:cxn>
                <a:cxn ang="0">
                  <a:pos x="18" y="19"/>
                </a:cxn>
                <a:cxn ang="0">
                  <a:pos x="16" y="21"/>
                </a:cxn>
                <a:cxn ang="0">
                  <a:pos x="15" y="21"/>
                </a:cxn>
                <a:cxn ang="0">
                  <a:pos x="15" y="21"/>
                </a:cxn>
                <a:cxn ang="0">
                  <a:pos x="15" y="21"/>
                </a:cxn>
              </a:cxnLst>
              <a:rect l="0" t="0" r="r" b="b"/>
              <a:pathLst>
                <a:path w="21" h="21">
                  <a:moveTo>
                    <a:pt x="15" y="21"/>
                  </a:moveTo>
                  <a:lnTo>
                    <a:pt x="12" y="16"/>
                  </a:lnTo>
                  <a:lnTo>
                    <a:pt x="7" y="12"/>
                  </a:lnTo>
                  <a:lnTo>
                    <a:pt x="4" y="8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76" y="1143"/>
              <a:ext cx="100" cy="95"/>
            </a:xfrm>
            <a:custGeom>
              <a:avLst/>
              <a:gdLst/>
              <a:ahLst/>
              <a:cxnLst>
                <a:cxn ang="0">
                  <a:pos x="61" y="188"/>
                </a:cxn>
                <a:cxn ang="0">
                  <a:pos x="51" y="186"/>
                </a:cxn>
                <a:cxn ang="0">
                  <a:pos x="42" y="185"/>
                </a:cxn>
                <a:cxn ang="0">
                  <a:pos x="34" y="182"/>
                </a:cxn>
                <a:cxn ang="0">
                  <a:pos x="27" y="180"/>
                </a:cxn>
                <a:cxn ang="0">
                  <a:pos x="19" y="179"/>
                </a:cxn>
                <a:cxn ang="0">
                  <a:pos x="13" y="176"/>
                </a:cxn>
                <a:cxn ang="0">
                  <a:pos x="7" y="173"/>
                </a:cxn>
                <a:cxn ang="0">
                  <a:pos x="0" y="170"/>
                </a:cxn>
                <a:cxn ang="0">
                  <a:pos x="4" y="154"/>
                </a:cxn>
                <a:cxn ang="0">
                  <a:pos x="15" y="136"/>
                </a:cxn>
                <a:cxn ang="0">
                  <a:pos x="30" y="118"/>
                </a:cxn>
                <a:cxn ang="0">
                  <a:pos x="45" y="99"/>
                </a:cxn>
                <a:cxn ang="0">
                  <a:pos x="56" y="79"/>
                </a:cxn>
                <a:cxn ang="0">
                  <a:pos x="65" y="61"/>
                </a:cxn>
                <a:cxn ang="0">
                  <a:pos x="65" y="47"/>
                </a:cxn>
                <a:cxn ang="0">
                  <a:pos x="55" y="33"/>
                </a:cxn>
                <a:cxn ang="0">
                  <a:pos x="46" y="33"/>
                </a:cxn>
                <a:cxn ang="0">
                  <a:pos x="39" y="33"/>
                </a:cxn>
                <a:cxn ang="0">
                  <a:pos x="30" y="33"/>
                </a:cxn>
                <a:cxn ang="0">
                  <a:pos x="21" y="35"/>
                </a:cxn>
                <a:cxn ang="0">
                  <a:pos x="27" y="26"/>
                </a:cxn>
                <a:cxn ang="0">
                  <a:pos x="39" y="18"/>
                </a:cxn>
                <a:cxn ang="0">
                  <a:pos x="55" y="12"/>
                </a:cxn>
                <a:cxn ang="0">
                  <a:pos x="71" y="8"/>
                </a:cxn>
                <a:cxn ang="0">
                  <a:pos x="91" y="5"/>
                </a:cxn>
                <a:cxn ang="0">
                  <a:pos x="108" y="2"/>
                </a:cxn>
                <a:cxn ang="0">
                  <a:pos x="123" y="0"/>
                </a:cxn>
                <a:cxn ang="0">
                  <a:pos x="135" y="0"/>
                </a:cxn>
                <a:cxn ang="0">
                  <a:pos x="143" y="12"/>
                </a:cxn>
                <a:cxn ang="0">
                  <a:pos x="149" y="24"/>
                </a:cxn>
                <a:cxn ang="0">
                  <a:pos x="155" y="36"/>
                </a:cxn>
                <a:cxn ang="0">
                  <a:pos x="162" y="48"/>
                </a:cxn>
                <a:cxn ang="0">
                  <a:pos x="169" y="58"/>
                </a:cxn>
                <a:cxn ang="0">
                  <a:pos x="177" y="69"/>
                </a:cxn>
                <a:cxn ang="0">
                  <a:pos x="187" y="81"/>
                </a:cxn>
                <a:cxn ang="0">
                  <a:pos x="199" y="91"/>
                </a:cxn>
                <a:cxn ang="0">
                  <a:pos x="196" y="106"/>
                </a:cxn>
                <a:cxn ang="0">
                  <a:pos x="189" y="119"/>
                </a:cxn>
                <a:cxn ang="0">
                  <a:pos x="177" y="133"/>
                </a:cxn>
                <a:cxn ang="0">
                  <a:pos x="165" y="145"/>
                </a:cxn>
                <a:cxn ang="0">
                  <a:pos x="150" y="157"/>
                </a:cxn>
                <a:cxn ang="0">
                  <a:pos x="137" y="167"/>
                </a:cxn>
                <a:cxn ang="0">
                  <a:pos x="122" y="177"/>
                </a:cxn>
                <a:cxn ang="0">
                  <a:pos x="110" y="185"/>
                </a:cxn>
                <a:cxn ang="0">
                  <a:pos x="103" y="186"/>
                </a:cxn>
                <a:cxn ang="0">
                  <a:pos x="95" y="188"/>
                </a:cxn>
                <a:cxn ang="0">
                  <a:pos x="91" y="188"/>
                </a:cxn>
                <a:cxn ang="0">
                  <a:pos x="86" y="188"/>
                </a:cxn>
                <a:cxn ang="0">
                  <a:pos x="82" y="189"/>
                </a:cxn>
                <a:cxn ang="0">
                  <a:pos x="76" y="189"/>
                </a:cxn>
                <a:cxn ang="0">
                  <a:pos x="70" y="188"/>
                </a:cxn>
                <a:cxn ang="0">
                  <a:pos x="61" y="188"/>
                </a:cxn>
                <a:cxn ang="0">
                  <a:pos x="61" y="188"/>
                </a:cxn>
                <a:cxn ang="0">
                  <a:pos x="61" y="188"/>
                </a:cxn>
              </a:cxnLst>
              <a:rect l="0" t="0" r="r" b="b"/>
              <a:pathLst>
                <a:path w="199" h="189">
                  <a:moveTo>
                    <a:pt x="61" y="188"/>
                  </a:moveTo>
                  <a:lnTo>
                    <a:pt x="51" y="186"/>
                  </a:lnTo>
                  <a:lnTo>
                    <a:pt x="42" y="185"/>
                  </a:lnTo>
                  <a:lnTo>
                    <a:pt x="34" y="182"/>
                  </a:lnTo>
                  <a:lnTo>
                    <a:pt x="27" y="180"/>
                  </a:lnTo>
                  <a:lnTo>
                    <a:pt x="19" y="179"/>
                  </a:lnTo>
                  <a:lnTo>
                    <a:pt x="13" y="176"/>
                  </a:lnTo>
                  <a:lnTo>
                    <a:pt x="7" y="173"/>
                  </a:lnTo>
                  <a:lnTo>
                    <a:pt x="0" y="170"/>
                  </a:lnTo>
                  <a:lnTo>
                    <a:pt x="4" y="154"/>
                  </a:lnTo>
                  <a:lnTo>
                    <a:pt x="15" y="136"/>
                  </a:lnTo>
                  <a:lnTo>
                    <a:pt x="30" y="118"/>
                  </a:lnTo>
                  <a:lnTo>
                    <a:pt x="45" y="99"/>
                  </a:lnTo>
                  <a:lnTo>
                    <a:pt x="56" y="79"/>
                  </a:lnTo>
                  <a:lnTo>
                    <a:pt x="65" y="61"/>
                  </a:lnTo>
                  <a:lnTo>
                    <a:pt x="65" y="47"/>
                  </a:lnTo>
                  <a:lnTo>
                    <a:pt x="55" y="33"/>
                  </a:lnTo>
                  <a:lnTo>
                    <a:pt x="46" y="33"/>
                  </a:lnTo>
                  <a:lnTo>
                    <a:pt x="39" y="33"/>
                  </a:lnTo>
                  <a:lnTo>
                    <a:pt x="30" y="33"/>
                  </a:lnTo>
                  <a:lnTo>
                    <a:pt x="21" y="35"/>
                  </a:lnTo>
                  <a:lnTo>
                    <a:pt x="27" y="26"/>
                  </a:lnTo>
                  <a:lnTo>
                    <a:pt x="39" y="18"/>
                  </a:lnTo>
                  <a:lnTo>
                    <a:pt x="55" y="12"/>
                  </a:lnTo>
                  <a:lnTo>
                    <a:pt x="71" y="8"/>
                  </a:lnTo>
                  <a:lnTo>
                    <a:pt x="91" y="5"/>
                  </a:lnTo>
                  <a:lnTo>
                    <a:pt x="108" y="2"/>
                  </a:lnTo>
                  <a:lnTo>
                    <a:pt x="123" y="0"/>
                  </a:lnTo>
                  <a:lnTo>
                    <a:pt x="135" y="0"/>
                  </a:lnTo>
                  <a:lnTo>
                    <a:pt x="143" y="12"/>
                  </a:lnTo>
                  <a:lnTo>
                    <a:pt x="149" y="24"/>
                  </a:lnTo>
                  <a:lnTo>
                    <a:pt x="155" y="36"/>
                  </a:lnTo>
                  <a:lnTo>
                    <a:pt x="162" y="48"/>
                  </a:lnTo>
                  <a:lnTo>
                    <a:pt x="169" y="58"/>
                  </a:lnTo>
                  <a:lnTo>
                    <a:pt x="177" y="69"/>
                  </a:lnTo>
                  <a:lnTo>
                    <a:pt x="187" y="81"/>
                  </a:lnTo>
                  <a:lnTo>
                    <a:pt x="199" y="91"/>
                  </a:lnTo>
                  <a:lnTo>
                    <a:pt x="196" y="106"/>
                  </a:lnTo>
                  <a:lnTo>
                    <a:pt x="189" y="119"/>
                  </a:lnTo>
                  <a:lnTo>
                    <a:pt x="177" y="133"/>
                  </a:lnTo>
                  <a:lnTo>
                    <a:pt x="165" y="145"/>
                  </a:lnTo>
                  <a:lnTo>
                    <a:pt x="150" y="157"/>
                  </a:lnTo>
                  <a:lnTo>
                    <a:pt x="137" y="167"/>
                  </a:lnTo>
                  <a:lnTo>
                    <a:pt x="122" y="177"/>
                  </a:lnTo>
                  <a:lnTo>
                    <a:pt x="110" y="185"/>
                  </a:lnTo>
                  <a:lnTo>
                    <a:pt x="103" y="186"/>
                  </a:lnTo>
                  <a:lnTo>
                    <a:pt x="95" y="188"/>
                  </a:lnTo>
                  <a:lnTo>
                    <a:pt x="91" y="188"/>
                  </a:lnTo>
                  <a:lnTo>
                    <a:pt x="86" y="188"/>
                  </a:lnTo>
                  <a:lnTo>
                    <a:pt x="82" y="189"/>
                  </a:lnTo>
                  <a:lnTo>
                    <a:pt x="76" y="189"/>
                  </a:lnTo>
                  <a:lnTo>
                    <a:pt x="70" y="188"/>
                  </a:lnTo>
                  <a:lnTo>
                    <a:pt x="61" y="188"/>
                  </a:lnTo>
                  <a:lnTo>
                    <a:pt x="61" y="188"/>
                  </a:lnTo>
                  <a:lnTo>
                    <a:pt x="61" y="188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783" y="1192"/>
              <a:ext cx="194" cy="35"/>
            </a:xfrm>
            <a:custGeom>
              <a:avLst/>
              <a:gdLst/>
              <a:ahLst/>
              <a:cxnLst>
                <a:cxn ang="0">
                  <a:pos x="82" y="51"/>
                </a:cxn>
                <a:cxn ang="0">
                  <a:pos x="76" y="30"/>
                </a:cxn>
                <a:cxn ang="0">
                  <a:pos x="68" y="30"/>
                </a:cxn>
                <a:cxn ang="0">
                  <a:pos x="67" y="57"/>
                </a:cxn>
                <a:cxn ang="0">
                  <a:pos x="62" y="65"/>
                </a:cxn>
                <a:cxn ang="0">
                  <a:pos x="55" y="51"/>
                </a:cxn>
                <a:cxn ang="0">
                  <a:pos x="42" y="31"/>
                </a:cxn>
                <a:cxn ang="0">
                  <a:pos x="37" y="64"/>
                </a:cxn>
                <a:cxn ang="0">
                  <a:pos x="19" y="48"/>
                </a:cxn>
                <a:cxn ang="0">
                  <a:pos x="6" y="39"/>
                </a:cxn>
                <a:cxn ang="0">
                  <a:pos x="2" y="40"/>
                </a:cxn>
                <a:cxn ang="0">
                  <a:pos x="0" y="33"/>
                </a:cxn>
                <a:cxn ang="0">
                  <a:pos x="15" y="15"/>
                </a:cxn>
                <a:cxn ang="0">
                  <a:pos x="55" y="8"/>
                </a:cxn>
                <a:cxn ang="0">
                  <a:pos x="120" y="5"/>
                </a:cxn>
                <a:cxn ang="0">
                  <a:pos x="187" y="3"/>
                </a:cxn>
                <a:cxn ang="0">
                  <a:pos x="254" y="2"/>
                </a:cxn>
                <a:cxn ang="0">
                  <a:pos x="321" y="2"/>
                </a:cxn>
                <a:cxn ang="0">
                  <a:pos x="389" y="3"/>
                </a:cxn>
                <a:cxn ang="0">
                  <a:pos x="375" y="19"/>
                </a:cxn>
                <a:cxn ang="0">
                  <a:pos x="361" y="21"/>
                </a:cxn>
                <a:cxn ang="0">
                  <a:pos x="352" y="25"/>
                </a:cxn>
                <a:cxn ang="0">
                  <a:pos x="349" y="52"/>
                </a:cxn>
                <a:cxn ang="0">
                  <a:pos x="340" y="57"/>
                </a:cxn>
                <a:cxn ang="0">
                  <a:pos x="331" y="36"/>
                </a:cxn>
                <a:cxn ang="0">
                  <a:pos x="321" y="34"/>
                </a:cxn>
                <a:cxn ang="0">
                  <a:pos x="314" y="58"/>
                </a:cxn>
                <a:cxn ang="0">
                  <a:pos x="300" y="58"/>
                </a:cxn>
                <a:cxn ang="0">
                  <a:pos x="293" y="33"/>
                </a:cxn>
                <a:cxn ang="0">
                  <a:pos x="282" y="33"/>
                </a:cxn>
                <a:cxn ang="0">
                  <a:pos x="279" y="58"/>
                </a:cxn>
                <a:cxn ang="0">
                  <a:pos x="269" y="58"/>
                </a:cxn>
                <a:cxn ang="0">
                  <a:pos x="262" y="49"/>
                </a:cxn>
                <a:cxn ang="0">
                  <a:pos x="256" y="40"/>
                </a:cxn>
                <a:cxn ang="0">
                  <a:pos x="248" y="43"/>
                </a:cxn>
                <a:cxn ang="0">
                  <a:pos x="245" y="60"/>
                </a:cxn>
                <a:cxn ang="0">
                  <a:pos x="235" y="65"/>
                </a:cxn>
                <a:cxn ang="0">
                  <a:pos x="224" y="52"/>
                </a:cxn>
                <a:cxn ang="0">
                  <a:pos x="214" y="34"/>
                </a:cxn>
                <a:cxn ang="0">
                  <a:pos x="210" y="49"/>
                </a:cxn>
                <a:cxn ang="0">
                  <a:pos x="202" y="65"/>
                </a:cxn>
                <a:cxn ang="0">
                  <a:pos x="192" y="60"/>
                </a:cxn>
                <a:cxn ang="0">
                  <a:pos x="187" y="45"/>
                </a:cxn>
                <a:cxn ang="0">
                  <a:pos x="174" y="54"/>
                </a:cxn>
                <a:cxn ang="0">
                  <a:pos x="164" y="65"/>
                </a:cxn>
                <a:cxn ang="0">
                  <a:pos x="152" y="52"/>
                </a:cxn>
                <a:cxn ang="0">
                  <a:pos x="143" y="39"/>
                </a:cxn>
                <a:cxn ang="0">
                  <a:pos x="134" y="57"/>
                </a:cxn>
                <a:cxn ang="0">
                  <a:pos x="128" y="67"/>
                </a:cxn>
                <a:cxn ang="0">
                  <a:pos x="120" y="58"/>
                </a:cxn>
                <a:cxn ang="0">
                  <a:pos x="109" y="39"/>
                </a:cxn>
                <a:cxn ang="0">
                  <a:pos x="104" y="55"/>
                </a:cxn>
                <a:cxn ang="0">
                  <a:pos x="94" y="70"/>
                </a:cxn>
                <a:cxn ang="0">
                  <a:pos x="86" y="71"/>
                </a:cxn>
              </a:cxnLst>
              <a:rect l="0" t="0" r="r" b="b"/>
              <a:pathLst>
                <a:path w="389" h="71">
                  <a:moveTo>
                    <a:pt x="86" y="71"/>
                  </a:moveTo>
                  <a:lnTo>
                    <a:pt x="85" y="61"/>
                  </a:lnTo>
                  <a:lnTo>
                    <a:pt x="82" y="51"/>
                  </a:lnTo>
                  <a:lnTo>
                    <a:pt x="80" y="42"/>
                  </a:lnTo>
                  <a:lnTo>
                    <a:pt x="77" y="31"/>
                  </a:lnTo>
                  <a:lnTo>
                    <a:pt x="76" y="30"/>
                  </a:lnTo>
                  <a:lnTo>
                    <a:pt x="73" y="30"/>
                  </a:lnTo>
                  <a:lnTo>
                    <a:pt x="71" y="30"/>
                  </a:lnTo>
                  <a:lnTo>
                    <a:pt x="68" y="30"/>
                  </a:lnTo>
                  <a:lnTo>
                    <a:pt x="68" y="39"/>
                  </a:lnTo>
                  <a:lnTo>
                    <a:pt x="68" y="48"/>
                  </a:lnTo>
                  <a:lnTo>
                    <a:pt x="67" y="57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59" y="65"/>
                  </a:lnTo>
                  <a:lnTo>
                    <a:pt x="57" y="65"/>
                  </a:lnTo>
                  <a:lnTo>
                    <a:pt x="55" y="51"/>
                  </a:lnTo>
                  <a:lnTo>
                    <a:pt x="52" y="42"/>
                  </a:lnTo>
                  <a:lnTo>
                    <a:pt x="48" y="34"/>
                  </a:lnTo>
                  <a:lnTo>
                    <a:pt x="42" y="31"/>
                  </a:lnTo>
                  <a:lnTo>
                    <a:pt x="39" y="49"/>
                  </a:lnTo>
                  <a:lnTo>
                    <a:pt x="37" y="60"/>
                  </a:lnTo>
                  <a:lnTo>
                    <a:pt x="37" y="64"/>
                  </a:lnTo>
                  <a:lnTo>
                    <a:pt x="36" y="65"/>
                  </a:lnTo>
                  <a:lnTo>
                    <a:pt x="27" y="57"/>
                  </a:lnTo>
                  <a:lnTo>
                    <a:pt x="19" y="48"/>
                  </a:lnTo>
                  <a:lnTo>
                    <a:pt x="13" y="42"/>
                  </a:lnTo>
                  <a:lnTo>
                    <a:pt x="7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7" y="19"/>
                  </a:lnTo>
                  <a:lnTo>
                    <a:pt x="15" y="15"/>
                  </a:lnTo>
                  <a:lnTo>
                    <a:pt x="22" y="10"/>
                  </a:lnTo>
                  <a:lnTo>
                    <a:pt x="33" y="8"/>
                  </a:lnTo>
                  <a:lnTo>
                    <a:pt x="55" y="8"/>
                  </a:lnTo>
                  <a:lnTo>
                    <a:pt x="76" y="6"/>
                  </a:lnTo>
                  <a:lnTo>
                    <a:pt x="98" y="6"/>
                  </a:lnTo>
                  <a:lnTo>
                    <a:pt x="120" y="5"/>
                  </a:lnTo>
                  <a:lnTo>
                    <a:pt x="143" y="5"/>
                  </a:lnTo>
                  <a:lnTo>
                    <a:pt x="165" y="3"/>
                  </a:lnTo>
                  <a:lnTo>
                    <a:pt x="187" y="3"/>
                  </a:lnTo>
                  <a:lnTo>
                    <a:pt x="210" y="2"/>
                  </a:lnTo>
                  <a:lnTo>
                    <a:pt x="232" y="2"/>
                  </a:lnTo>
                  <a:lnTo>
                    <a:pt x="254" y="2"/>
                  </a:lnTo>
                  <a:lnTo>
                    <a:pt x="277" y="2"/>
                  </a:lnTo>
                  <a:lnTo>
                    <a:pt x="299" y="0"/>
                  </a:lnTo>
                  <a:lnTo>
                    <a:pt x="321" y="2"/>
                  </a:lnTo>
                  <a:lnTo>
                    <a:pt x="345" y="2"/>
                  </a:lnTo>
                  <a:lnTo>
                    <a:pt x="367" y="2"/>
                  </a:lnTo>
                  <a:lnTo>
                    <a:pt x="389" y="3"/>
                  </a:lnTo>
                  <a:lnTo>
                    <a:pt x="384" y="10"/>
                  </a:lnTo>
                  <a:lnTo>
                    <a:pt x="379" y="16"/>
                  </a:lnTo>
                  <a:lnTo>
                    <a:pt x="375" y="19"/>
                  </a:lnTo>
                  <a:lnTo>
                    <a:pt x="369" y="25"/>
                  </a:lnTo>
                  <a:lnTo>
                    <a:pt x="364" y="24"/>
                  </a:lnTo>
                  <a:lnTo>
                    <a:pt x="361" y="21"/>
                  </a:lnTo>
                  <a:lnTo>
                    <a:pt x="357" y="19"/>
                  </a:lnTo>
                  <a:lnTo>
                    <a:pt x="352" y="18"/>
                  </a:lnTo>
                  <a:lnTo>
                    <a:pt x="352" y="25"/>
                  </a:lnTo>
                  <a:lnTo>
                    <a:pt x="351" y="34"/>
                  </a:lnTo>
                  <a:lnTo>
                    <a:pt x="349" y="43"/>
                  </a:lnTo>
                  <a:lnTo>
                    <a:pt x="349" y="52"/>
                  </a:lnTo>
                  <a:lnTo>
                    <a:pt x="346" y="55"/>
                  </a:lnTo>
                  <a:lnTo>
                    <a:pt x="343" y="55"/>
                  </a:lnTo>
                  <a:lnTo>
                    <a:pt x="340" y="57"/>
                  </a:lnTo>
                  <a:lnTo>
                    <a:pt x="334" y="55"/>
                  </a:lnTo>
                  <a:lnTo>
                    <a:pt x="333" y="43"/>
                  </a:lnTo>
                  <a:lnTo>
                    <a:pt x="331" y="36"/>
                  </a:lnTo>
                  <a:lnTo>
                    <a:pt x="330" y="31"/>
                  </a:lnTo>
                  <a:lnTo>
                    <a:pt x="327" y="27"/>
                  </a:lnTo>
                  <a:lnTo>
                    <a:pt x="321" y="34"/>
                  </a:lnTo>
                  <a:lnTo>
                    <a:pt x="320" y="42"/>
                  </a:lnTo>
                  <a:lnTo>
                    <a:pt x="318" y="49"/>
                  </a:lnTo>
                  <a:lnTo>
                    <a:pt x="314" y="58"/>
                  </a:lnTo>
                  <a:lnTo>
                    <a:pt x="309" y="58"/>
                  </a:lnTo>
                  <a:lnTo>
                    <a:pt x="305" y="58"/>
                  </a:lnTo>
                  <a:lnTo>
                    <a:pt x="300" y="58"/>
                  </a:lnTo>
                  <a:lnTo>
                    <a:pt x="297" y="58"/>
                  </a:lnTo>
                  <a:lnTo>
                    <a:pt x="296" y="43"/>
                  </a:lnTo>
                  <a:lnTo>
                    <a:pt x="293" y="33"/>
                  </a:lnTo>
                  <a:lnTo>
                    <a:pt x="290" y="28"/>
                  </a:lnTo>
                  <a:lnTo>
                    <a:pt x="282" y="25"/>
                  </a:lnTo>
                  <a:lnTo>
                    <a:pt x="282" y="33"/>
                  </a:lnTo>
                  <a:lnTo>
                    <a:pt x="281" y="42"/>
                  </a:lnTo>
                  <a:lnTo>
                    <a:pt x="279" y="51"/>
                  </a:lnTo>
                  <a:lnTo>
                    <a:pt x="279" y="58"/>
                  </a:lnTo>
                  <a:lnTo>
                    <a:pt x="275" y="58"/>
                  </a:lnTo>
                  <a:lnTo>
                    <a:pt x="272" y="58"/>
                  </a:lnTo>
                  <a:lnTo>
                    <a:pt x="269" y="58"/>
                  </a:lnTo>
                  <a:lnTo>
                    <a:pt x="266" y="58"/>
                  </a:lnTo>
                  <a:lnTo>
                    <a:pt x="265" y="54"/>
                  </a:lnTo>
                  <a:lnTo>
                    <a:pt x="262" y="49"/>
                  </a:lnTo>
                  <a:lnTo>
                    <a:pt x="260" y="45"/>
                  </a:lnTo>
                  <a:lnTo>
                    <a:pt x="257" y="40"/>
                  </a:lnTo>
                  <a:lnTo>
                    <a:pt x="256" y="40"/>
                  </a:lnTo>
                  <a:lnTo>
                    <a:pt x="253" y="42"/>
                  </a:lnTo>
                  <a:lnTo>
                    <a:pt x="251" y="42"/>
                  </a:lnTo>
                  <a:lnTo>
                    <a:pt x="248" y="43"/>
                  </a:lnTo>
                  <a:lnTo>
                    <a:pt x="248" y="49"/>
                  </a:lnTo>
                  <a:lnTo>
                    <a:pt x="247" y="54"/>
                  </a:lnTo>
                  <a:lnTo>
                    <a:pt x="245" y="60"/>
                  </a:lnTo>
                  <a:lnTo>
                    <a:pt x="244" y="65"/>
                  </a:lnTo>
                  <a:lnTo>
                    <a:pt x="239" y="65"/>
                  </a:lnTo>
                  <a:lnTo>
                    <a:pt x="235" y="65"/>
                  </a:lnTo>
                  <a:lnTo>
                    <a:pt x="230" y="65"/>
                  </a:lnTo>
                  <a:lnTo>
                    <a:pt x="226" y="65"/>
                  </a:lnTo>
                  <a:lnTo>
                    <a:pt x="224" y="52"/>
                  </a:lnTo>
                  <a:lnTo>
                    <a:pt x="223" y="45"/>
                  </a:lnTo>
                  <a:lnTo>
                    <a:pt x="219" y="39"/>
                  </a:lnTo>
                  <a:lnTo>
                    <a:pt x="214" y="34"/>
                  </a:lnTo>
                  <a:lnTo>
                    <a:pt x="213" y="39"/>
                  </a:lnTo>
                  <a:lnTo>
                    <a:pt x="211" y="42"/>
                  </a:lnTo>
                  <a:lnTo>
                    <a:pt x="210" y="49"/>
                  </a:lnTo>
                  <a:lnTo>
                    <a:pt x="208" y="63"/>
                  </a:lnTo>
                  <a:lnTo>
                    <a:pt x="205" y="65"/>
                  </a:lnTo>
                  <a:lnTo>
                    <a:pt x="202" y="65"/>
                  </a:lnTo>
                  <a:lnTo>
                    <a:pt x="198" y="67"/>
                  </a:lnTo>
                  <a:lnTo>
                    <a:pt x="192" y="65"/>
                  </a:lnTo>
                  <a:lnTo>
                    <a:pt x="192" y="60"/>
                  </a:lnTo>
                  <a:lnTo>
                    <a:pt x="190" y="55"/>
                  </a:lnTo>
                  <a:lnTo>
                    <a:pt x="189" y="49"/>
                  </a:lnTo>
                  <a:lnTo>
                    <a:pt x="187" y="45"/>
                  </a:lnTo>
                  <a:lnTo>
                    <a:pt x="177" y="45"/>
                  </a:lnTo>
                  <a:lnTo>
                    <a:pt x="174" y="48"/>
                  </a:lnTo>
                  <a:lnTo>
                    <a:pt x="174" y="54"/>
                  </a:lnTo>
                  <a:lnTo>
                    <a:pt x="174" y="65"/>
                  </a:lnTo>
                  <a:lnTo>
                    <a:pt x="169" y="65"/>
                  </a:lnTo>
                  <a:lnTo>
                    <a:pt x="164" y="65"/>
                  </a:lnTo>
                  <a:lnTo>
                    <a:pt x="159" y="65"/>
                  </a:lnTo>
                  <a:lnTo>
                    <a:pt x="153" y="64"/>
                  </a:lnTo>
                  <a:lnTo>
                    <a:pt x="152" y="52"/>
                  </a:lnTo>
                  <a:lnTo>
                    <a:pt x="149" y="45"/>
                  </a:lnTo>
                  <a:lnTo>
                    <a:pt x="146" y="42"/>
                  </a:lnTo>
                  <a:lnTo>
                    <a:pt x="143" y="39"/>
                  </a:lnTo>
                  <a:lnTo>
                    <a:pt x="137" y="45"/>
                  </a:lnTo>
                  <a:lnTo>
                    <a:pt x="135" y="51"/>
                  </a:lnTo>
                  <a:lnTo>
                    <a:pt x="134" y="57"/>
                  </a:lnTo>
                  <a:lnTo>
                    <a:pt x="132" y="67"/>
                  </a:lnTo>
                  <a:lnTo>
                    <a:pt x="129" y="67"/>
                  </a:lnTo>
                  <a:lnTo>
                    <a:pt x="128" y="67"/>
                  </a:lnTo>
                  <a:lnTo>
                    <a:pt x="125" y="68"/>
                  </a:lnTo>
                  <a:lnTo>
                    <a:pt x="122" y="68"/>
                  </a:lnTo>
                  <a:lnTo>
                    <a:pt x="120" y="58"/>
                  </a:lnTo>
                  <a:lnTo>
                    <a:pt x="119" y="49"/>
                  </a:lnTo>
                  <a:lnTo>
                    <a:pt x="114" y="43"/>
                  </a:lnTo>
                  <a:lnTo>
                    <a:pt x="109" y="39"/>
                  </a:lnTo>
                  <a:lnTo>
                    <a:pt x="107" y="42"/>
                  </a:lnTo>
                  <a:lnTo>
                    <a:pt x="107" y="46"/>
                  </a:lnTo>
                  <a:lnTo>
                    <a:pt x="104" y="55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89" y="70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86" y="71"/>
                  </a:ln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072" y="1223"/>
              <a:ext cx="11" cy="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10"/>
                </a:cxn>
                <a:cxn ang="0">
                  <a:pos x="3" y="7"/>
                </a:cxn>
                <a:cxn ang="0">
                  <a:pos x="5" y="4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3" y="4"/>
                </a:cxn>
                <a:cxn ang="0">
                  <a:pos x="20" y="11"/>
                </a:cxn>
                <a:cxn ang="0">
                  <a:pos x="14" y="11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3" h="13">
                  <a:moveTo>
                    <a:pt x="0" y="13"/>
                  </a:move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8" y="11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079" y="1178"/>
              <a:ext cx="67" cy="49"/>
            </a:xfrm>
            <a:custGeom>
              <a:avLst/>
              <a:gdLst/>
              <a:ahLst/>
              <a:cxnLst>
                <a:cxn ang="0">
                  <a:pos x="25" y="95"/>
                </a:cxn>
                <a:cxn ang="0">
                  <a:pos x="18" y="88"/>
                </a:cxn>
                <a:cxn ang="0">
                  <a:pos x="12" y="87"/>
                </a:cxn>
                <a:cxn ang="0">
                  <a:pos x="6" y="85"/>
                </a:cxn>
                <a:cxn ang="0">
                  <a:pos x="0" y="84"/>
                </a:cxn>
                <a:cxn ang="0">
                  <a:pos x="5" y="76"/>
                </a:cxn>
                <a:cxn ang="0">
                  <a:pos x="11" y="69"/>
                </a:cxn>
                <a:cxn ang="0">
                  <a:pos x="16" y="61"/>
                </a:cxn>
                <a:cxn ang="0">
                  <a:pos x="21" y="54"/>
                </a:cxn>
                <a:cxn ang="0">
                  <a:pos x="43" y="54"/>
                </a:cxn>
                <a:cxn ang="0">
                  <a:pos x="61" y="49"/>
                </a:cxn>
                <a:cxn ang="0">
                  <a:pos x="74" y="43"/>
                </a:cxn>
                <a:cxn ang="0">
                  <a:pos x="85" y="33"/>
                </a:cxn>
                <a:cxn ang="0">
                  <a:pos x="95" y="24"/>
                </a:cxn>
                <a:cxn ang="0">
                  <a:pos x="106" y="14"/>
                </a:cxn>
                <a:cxn ang="0">
                  <a:pos x="118" y="6"/>
                </a:cxn>
                <a:cxn ang="0">
                  <a:pos x="134" y="0"/>
                </a:cxn>
                <a:cxn ang="0">
                  <a:pos x="134" y="21"/>
                </a:cxn>
                <a:cxn ang="0">
                  <a:pos x="132" y="45"/>
                </a:cxn>
                <a:cxn ang="0">
                  <a:pos x="125" y="69"/>
                </a:cxn>
                <a:cxn ang="0">
                  <a:pos x="110" y="87"/>
                </a:cxn>
                <a:cxn ang="0">
                  <a:pos x="106" y="78"/>
                </a:cxn>
                <a:cxn ang="0">
                  <a:pos x="106" y="69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0" y="57"/>
                </a:cxn>
                <a:cxn ang="0">
                  <a:pos x="95" y="61"/>
                </a:cxn>
                <a:cxn ang="0">
                  <a:pos x="92" y="64"/>
                </a:cxn>
                <a:cxn ang="0">
                  <a:pos x="89" y="67"/>
                </a:cxn>
                <a:cxn ang="0">
                  <a:pos x="82" y="66"/>
                </a:cxn>
                <a:cxn ang="0">
                  <a:pos x="77" y="64"/>
                </a:cxn>
                <a:cxn ang="0">
                  <a:pos x="74" y="64"/>
                </a:cxn>
                <a:cxn ang="0">
                  <a:pos x="70" y="66"/>
                </a:cxn>
                <a:cxn ang="0">
                  <a:pos x="67" y="84"/>
                </a:cxn>
                <a:cxn ang="0">
                  <a:pos x="65" y="92"/>
                </a:cxn>
                <a:cxn ang="0">
                  <a:pos x="63" y="97"/>
                </a:cxn>
                <a:cxn ang="0">
                  <a:pos x="60" y="98"/>
                </a:cxn>
                <a:cxn ang="0">
                  <a:pos x="58" y="97"/>
                </a:cxn>
                <a:cxn ang="0">
                  <a:pos x="57" y="94"/>
                </a:cxn>
                <a:cxn ang="0">
                  <a:pos x="54" y="88"/>
                </a:cxn>
                <a:cxn ang="0">
                  <a:pos x="49" y="79"/>
                </a:cxn>
                <a:cxn ang="0">
                  <a:pos x="46" y="79"/>
                </a:cxn>
                <a:cxn ang="0">
                  <a:pos x="45" y="79"/>
                </a:cxn>
                <a:cxn ang="0">
                  <a:pos x="42" y="81"/>
                </a:cxn>
                <a:cxn ang="0">
                  <a:pos x="39" y="81"/>
                </a:cxn>
                <a:cxn ang="0">
                  <a:pos x="37" y="85"/>
                </a:cxn>
                <a:cxn ang="0">
                  <a:pos x="36" y="88"/>
                </a:cxn>
                <a:cxn ang="0">
                  <a:pos x="36" y="92"/>
                </a:cxn>
                <a:cxn ang="0">
                  <a:pos x="34" y="97"/>
                </a:cxn>
                <a:cxn ang="0">
                  <a:pos x="33" y="95"/>
                </a:cxn>
                <a:cxn ang="0">
                  <a:pos x="30" y="95"/>
                </a:cxn>
                <a:cxn ang="0">
                  <a:pos x="28" y="95"/>
                </a:cxn>
                <a:cxn ang="0">
                  <a:pos x="25" y="95"/>
                </a:cxn>
                <a:cxn ang="0">
                  <a:pos x="25" y="95"/>
                </a:cxn>
                <a:cxn ang="0">
                  <a:pos x="25" y="95"/>
                </a:cxn>
              </a:cxnLst>
              <a:rect l="0" t="0" r="r" b="b"/>
              <a:pathLst>
                <a:path w="134" h="98">
                  <a:moveTo>
                    <a:pt x="25" y="95"/>
                  </a:moveTo>
                  <a:lnTo>
                    <a:pt x="18" y="88"/>
                  </a:lnTo>
                  <a:lnTo>
                    <a:pt x="12" y="87"/>
                  </a:lnTo>
                  <a:lnTo>
                    <a:pt x="6" y="85"/>
                  </a:lnTo>
                  <a:lnTo>
                    <a:pt x="0" y="84"/>
                  </a:lnTo>
                  <a:lnTo>
                    <a:pt x="5" y="76"/>
                  </a:lnTo>
                  <a:lnTo>
                    <a:pt x="11" y="69"/>
                  </a:lnTo>
                  <a:lnTo>
                    <a:pt x="16" y="61"/>
                  </a:lnTo>
                  <a:lnTo>
                    <a:pt x="21" y="54"/>
                  </a:lnTo>
                  <a:lnTo>
                    <a:pt x="43" y="54"/>
                  </a:lnTo>
                  <a:lnTo>
                    <a:pt x="61" y="49"/>
                  </a:lnTo>
                  <a:lnTo>
                    <a:pt x="74" y="43"/>
                  </a:lnTo>
                  <a:lnTo>
                    <a:pt x="85" y="33"/>
                  </a:lnTo>
                  <a:lnTo>
                    <a:pt x="95" y="24"/>
                  </a:lnTo>
                  <a:lnTo>
                    <a:pt x="106" y="14"/>
                  </a:lnTo>
                  <a:lnTo>
                    <a:pt x="118" y="6"/>
                  </a:lnTo>
                  <a:lnTo>
                    <a:pt x="134" y="0"/>
                  </a:lnTo>
                  <a:lnTo>
                    <a:pt x="134" y="21"/>
                  </a:lnTo>
                  <a:lnTo>
                    <a:pt x="132" y="45"/>
                  </a:lnTo>
                  <a:lnTo>
                    <a:pt x="125" y="69"/>
                  </a:lnTo>
                  <a:lnTo>
                    <a:pt x="110" y="87"/>
                  </a:lnTo>
                  <a:lnTo>
                    <a:pt x="106" y="78"/>
                  </a:lnTo>
                  <a:lnTo>
                    <a:pt x="106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0" y="57"/>
                  </a:lnTo>
                  <a:lnTo>
                    <a:pt x="95" y="61"/>
                  </a:lnTo>
                  <a:lnTo>
                    <a:pt x="92" y="64"/>
                  </a:lnTo>
                  <a:lnTo>
                    <a:pt x="89" y="67"/>
                  </a:lnTo>
                  <a:lnTo>
                    <a:pt x="82" y="66"/>
                  </a:lnTo>
                  <a:lnTo>
                    <a:pt x="77" y="64"/>
                  </a:lnTo>
                  <a:lnTo>
                    <a:pt x="74" y="64"/>
                  </a:lnTo>
                  <a:lnTo>
                    <a:pt x="70" y="66"/>
                  </a:lnTo>
                  <a:lnTo>
                    <a:pt x="67" y="84"/>
                  </a:lnTo>
                  <a:lnTo>
                    <a:pt x="65" y="92"/>
                  </a:lnTo>
                  <a:lnTo>
                    <a:pt x="63" y="97"/>
                  </a:lnTo>
                  <a:lnTo>
                    <a:pt x="60" y="98"/>
                  </a:lnTo>
                  <a:lnTo>
                    <a:pt x="58" y="97"/>
                  </a:lnTo>
                  <a:lnTo>
                    <a:pt x="57" y="94"/>
                  </a:lnTo>
                  <a:lnTo>
                    <a:pt x="54" y="88"/>
                  </a:lnTo>
                  <a:lnTo>
                    <a:pt x="49" y="79"/>
                  </a:lnTo>
                  <a:lnTo>
                    <a:pt x="46" y="79"/>
                  </a:lnTo>
                  <a:lnTo>
                    <a:pt x="45" y="79"/>
                  </a:lnTo>
                  <a:lnTo>
                    <a:pt x="42" y="81"/>
                  </a:lnTo>
                  <a:lnTo>
                    <a:pt x="39" y="81"/>
                  </a:lnTo>
                  <a:lnTo>
                    <a:pt x="37" y="85"/>
                  </a:lnTo>
                  <a:lnTo>
                    <a:pt x="36" y="88"/>
                  </a:lnTo>
                  <a:lnTo>
                    <a:pt x="36" y="92"/>
                  </a:lnTo>
                  <a:lnTo>
                    <a:pt x="34" y="97"/>
                  </a:lnTo>
                  <a:lnTo>
                    <a:pt x="33" y="95"/>
                  </a:lnTo>
                  <a:lnTo>
                    <a:pt x="30" y="95"/>
                  </a:lnTo>
                  <a:lnTo>
                    <a:pt x="28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121" y="1216"/>
              <a:ext cx="3" cy="1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5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2"/>
                </a:cxn>
                <a:cxn ang="0">
                  <a:pos x="1" y="15"/>
                </a:cxn>
                <a:cxn ang="0">
                  <a:pos x="1" y="18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lnTo>
                    <a:pt x="0" y="15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545" y="762"/>
              <a:ext cx="336" cy="425"/>
            </a:xfrm>
            <a:custGeom>
              <a:avLst/>
              <a:gdLst/>
              <a:ahLst/>
              <a:cxnLst>
                <a:cxn ang="0">
                  <a:pos x="287" y="765"/>
                </a:cxn>
                <a:cxn ang="0">
                  <a:pos x="241" y="670"/>
                </a:cxn>
                <a:cxn ang="0">
                  <a:pos x="102" y="760"/>
                </a:cxn>
                <a:cxn ang="0">
                  <a:pos x="12" y="639"/>
                </a:cxn>
                <a:cxn ang="0">
                  <a:pos x="229" y="321"/>
                </a:cxn>
                <a:cxn ang="0">
                  <a:pos x="288" y="186"/>
                </a:cxn>
                <a:cxn ang="0">
                  <a:pos x="272" y="189"/>
                </a:cxn>
                <a:cxn ang="0">
                  <a:pos x="251" y="195"/>
                </a:cxn>
                <a:cxn ang="0">
                  <a:pos x="250" y="223"/>
                </a:cxn>
                <a:cxn ang="0">
                  <a:pos x="236" y="236"/>
                </a:cxn>
                <a:cxn ang="0">
                  <a:pos x="204" y="251"/>
                </a:cxn>
                <a:cxn ang="0">
                  <a:pos x="223" y="279"/>
                </a:cxn>
                <a:cxn ang="0">
                  <a:pos x="190" y="273"/>
                </a:cxn>
                <a:cxn ang="0">
                  <a:pos x="204" y="305"/>
                </a:cxn>
                <a:cxn ang="0">
                  <a:pos x="174" y="308"/>
                </a:cxn>
                <a:cxn ang="0">
                  <a:pos x="244" y="107"/>
                </a:cxn>
                <a:cxn ang="0">
                  <a:pos x="397" y="7"/>
                </a:cxn>
                <a:cxn ang="0">
                  <a:pos x="590" y="39"/>
                </a:cxn>
                <a:cxn ang="0">
                  <a:pos x="667" y="120"/>
                </a:cxn>
                <a:cxn ang="0">
                  <a:pos x="667" y="137"/>
                </a:cxn>
                <a:cxn ang="0">
                  <a:pos x="635" y="153"/>
                </a:cxn>
                <a:cxn ang="0">
                  <a:pos x="660" y="187"/>
                </a:cxn>
                <a:cxn ang="0">
                  <a:pos x="623" y="199"/>
                </a:cxn>
                <a:cxn ang="0">
                  <a:pos x="661" y="216"/>
                </a:cxn>
                <a:cxn ang="0">
                  <a:pos x="600" y="220"/>
                </a:cxn>
                <a:cxn ang="0">
                  <a:pos x="651" y="238"/>
                </a:cxn>
                <a:cxn ang="0">
                  <a:pos x="629" y="256"/>
                </a:cxn>
                <a:cxn ang="0">
                  <a:pos x="614" y="265"/>
                </a:cxn>
                <a:cxn ang="0">
                  <a:pos x="636" y="285"/>
                </a:cxn>
                <a:cxn ang="0">
                  <a:pos x="580" y="290"/>
                </a:cxn>
                <a:cxn ang="0">
                  <a:pos x="651" y="305"/>
                </a:cxn>
                <a:cxn ang="0">
                  <a:pos x="605" y="324"/>
                </a:cxn>
                <a:cxn ang="0">
                  <a:pos x="600" y="346"/>
                </a:cxn>
                <a:cxn ang="0">
                  <a:pos x="490" y="321"/>
                </a:cxn>
                <a:cxn ang="0">
                  <a:pos x="492" y="244"/>
                </a:cxn>
                <a:cxn ang="0">
                  <a:pos x="462" y="273"/>
                </a:cxn>
                <a:cxn ang="0">
                  <a:pos x="456" y="320"/>
                </a:cxn>
                <a:cxn ang="0">
                  <a:pos x="455" y="346"/>
                </a:cxn>
                <a:cxn ang="0">
                  <a:pos x="461" y="366"/>
                </a:cxn>
                <a:cxn ang="0">
                  <a:pos x="440" y="380"/>
                </a:cxn>
                <a:cxn ang="0">
                  <a:pos x="446" y="403"/>
                </a:cxn>
                <a:cxn ang="0">
                  <a:pos x="441" y="419"/>
                </a:cxn>
                <a:cxn ang="0">
                  <a:pos x="432" y="453"/>
                </a:cxn>
                <a:cxn ang="0">
                  <a:pos x="421" y="476"/>
                </a:cxn>
                <a:cxn ang="0">
                  <a:pos x="444" y="499"/>
                </a:cxn>
                <a:cxn ang="0">
                  <a:pos x="415" y="529"/>
                </a:cxn>
                <a:cxn ang="0">
                  <a:pos x="443" y="556"/>
                </a:cxn>
                <a:cxn ang="0">
                  <a:pos x="441" y="572"/>
                </a:cxn>
                <a:cxn ang="0">
                  <a:pos x="421" y="592"/>
                </a:cxn>
                <a:cxn ang="0">
                  <a:pos x="431" y="624"/>
                </a:cxn>
                <a:cxn ang="0">
                  <a:pos x="441" y="650"/>
                </a:cxn>
                <a:cxn ang="0">
                  <a:pos x="441" y="666"/>
                </a:cxn>
                <a:cxn ang="0">
                  <a:pos x="437" y="703"/>
                </a:cxn>
                <a:cxn ang="0">
                  <a:pos x="429" y="734"/>
                </a:cxn>
                <a:cxn ang="0">
                  <a:pos x="415" y="761"/>
                </a:cxn>
                <a:cxn ang="0">
                  <a:pos x="444" y="780"/>
                </a:cxn>
                <a:cxn ang="0">
                  <a:pos x="400" y="789"/>
                </a:cxn>
                <a:cxn ang="0">
                  <a:pos x="450" y="810"/>
                </a:cxn>
                <a:cxn ang="0">
                  <a:pos x="434" y="828"/>
                </a:cxn>
                <a:cxn ang="0">
                  <a:pos x="432" y="849"/>
                </a:cxn>
              </a:cxnLst>
              <a:rect l="0" t="0" r="r" b="b"/>
              <a:pathLst>
                <a:path w="672" h="850">
                  <a:moveTo>
                    <a:pt x="389" y="850"/>
                  </a:moveTo>
                  <a:lnTo>
                    <a:pt x="374" y="847"/>
                  </a:lnTo>
                  <a:lnTo>
                    <a:pt x="361" y="844"/>
                  </a:lnTo>
                  <a:lnTo>
                    <a:pt x="348" y="840"/>
                  </a:lnTo>
                  <a:lnTo>
                    <a:pt x="334" y="835"/>
                  </a:lnTo>
                  <a:lnTo>
                    <a:pt x="321" y="831"/>
                  </a:lnTo>
                  <a:lnTo>
                    <a:pt x="309" y="826"/>
                  </a:lnTo>
                  <a:lnTo>
                    <a:pt x="297" y="822"/>
                  </a:lnTo>
                  <a:lnTo>
                    <a:pt x="285" y="819"/>
                  </a:lnTo>
                  <a:lnTo>
                    <a:pt x="287" y="765"/>
                  </a:lnTo>
                  <a:lnTo>
                    <a:pt x="291" y="709"/>
                  </a:lnTo>
                  <a:lnTo>
                    <a:pt x="293" y="657"/>
                  </a:lnTo>
                  <a:lnTo>
                    <a:pt x="288" y="609"/>
                  </a:lnTo>
                  <a:lnTo>
                    <a:pt x="285" y="609"/>
                  </a:lnTo>
                  <a:lnTo>
                    <a:pt x="284" y="609"/>
                  </a:lnTo>
                  <a:lnTo>
                    <a:pt x="281" y="609"/>
                  </a:lnTo>
                  <a:lnTo>
                    <a:pt x="279" y="609"/>
                  </a:lnTo>
                  <a:lnTo>
                    <a:pt x="266" y="629"/>
                  </a:lnTo>
                  <a:lnTo>
                    <a:pt x="253" y="650"/>
                  </a:lnTo>
                  <a:lnTo>
                    <a:pt x="241" y="670"/>
                  </a:lnTo>
                  <a:lnTo>
                    <a:pt x="229" y="691"/>
                  </a:lnTo>
                  <a:lnTo>
                    <a:pt x="218" y="713"/>
                  </a:lnTo>
                  <a:lnTo>
                    <a:pt x="208" y="736"/>
                  </a:lnTo>
                  <a:lnTo>
                    <a:pt x="198" y="758"/>
                  </a:lnTo>
                  <a:lnTo>
                    <a:pt x="189" y="780"/>
                  </a:lnTo>
                  <a:lnTo>
                    <a:pt x="175" y="779"/>
                  </a:lnTo>
                  <a:lnTo>
                    <a:pt x="159" y="776"/>
                  </a:lnTo>
                  <a:lnTo>
                    <a:pt x="140" y="771"/>
                  </a:lnTo>
                  <a:lnTo>
                    <a:pt x="122" y="765"/>
                  </a:lnTo>
                  <a:lnTo>
                    <a:pt x="102" y="760"/>
                  </a:lnTo>
                  <a:lnTo>
                    <a:pt x="83" y="751"/>
                  </a:lnTo>
                  <a:lnTo>
                    <a:pt x="64" y="742"/>
                  </a:lnTo>
                  <a:lnTo>
                    <a:pt x="47" y="731"/>
                  </a:lnTo>
                  <a:lnTo>
                    <a:pt x="31" y="719"/>
                  </a:lnTo>
                  <a:lnTo>
                    <a:pt x="18" y="707"/>
                  </a:lnTo>
                  <a:lnTo>
                    <a:pt x="9" y="694"/>
                  </a:lnTo>
                  <a:lnTo>
                    <a:pt x="3" y="681"/>
                  </a:lnTo>
                  <a:lnTo>
                    <a:pt x="0" y="667"/>
                  </a:lnTo>
                  <a:lnTo>
                    <a:pt x="3" y="652"/>
                  </a:lnTo>
                  <a:lnTo>
                    <a:pt x="12" y="639"/>
                  </a:lnTo>
                  <a:lnTo>
                    <a:pt x="25" y="624"/>
                  </a:lnTo>
                  <a:lnTo>
                    <a:pt x="47" y="589"/>
                  </a:lnTo>
                  <a:lnTo>
                    <a:pt x="76" y="553"/>
                  </a:lnTo>
                  <a:lnTo>
                    <a:pt x="105" y="517"/>
                  </a:lnTo>
                  <a:lnTo>
                    <a:pt x="135" y="480"/>
                  </a:lnTo>
                  <a:lnTo>
                    <a:pt x="163" y="444"/>
                  </a:lnTo>
                  <a:lnTo>
                    <a:pt x="187" y="407"/>
                  </a:lnTo>
                  <a:lnTo>
                    <a:pt x="206" y="372"/>
                  </a:lnTo>
                  <a:lnTo>
                    <a:pt x="218" y="336"/>
                  </a:lnTo>
                  <a:lnTo>
                    <a:pt x="229" y="321"/>
                  </a:lnTo>
                  <a:lnTo>
                    <a:pt x="236" y="300"/>
                  </a:lnTo>
                  <a:lnTo>
                    <a:pt x="241" y="279"/>
                  </a:lnTo>
                  <a:lnTo>
                    <a:pt x="245" y="265"/>
                  </a:lnTo>
                  <a:lnTo>
                    <a:pt x="250" y="257"/>
                  </a:lnTo>
                  <a:lnTo>
                    <a:pt x="256" y="247"/>
                  </a:lnTo>
                  <a:lnTo>
                    <a:pt x="263" y="233"/>
                  </a:lnTo>
                  <a:lnTo>
                    <a:pt x="272" y="220"/>
                  </a:lnTo>
                  <a:lnTo>
                    <a:pt x="279" y="207"/>
                  </a:lnTo>
                  <a:lnTo>
                    <a:pt x="285" y="195"/>
                  </a:lnTo>
                  <a:lnTo>
                    <a:pt x="288" y="186"/>
                  </a:lnTo>
                  <a:lnTo>
                    <a:pt x="290" y="178"/>
                  </a:lnTo>
                  <a:lnTo>
                    <a:pt x="284" y="177"/>
                  </a:lnTo>
                  <a:lnTo>
                    <a:pt x="278" y="177"/>
                  </a:lnTo>
                  <a:lnTo>
                    <a:pt x="273" y="177"/>
                  </a:lnTo>
                  <a:lnTo>
                    <a:pt x="269" y="177"/>
                  </a:lnTo>
                  <a:lnTo>
                    <a:pt x="269" y="180"/>
                  </a:lnTo>
                  <a:lnTo>
                    <a:pt x="270" y="181"/>
                  </a:lnTo>
                  <a:lnTo>
                    <a:pt x="270" y="184"/>
                  </a:lnTo>
                  <a:lnTo>
                    <a:pt x="270" y="187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5" y="190"/>
                  </a:lnTo>
                  <a:lnTo>
                    <a:pt x="276" y="192"/>
                  </a:lnTo>
                  <a:lnTo>
                    <a:pt x="276" y="193"/>
                  </a:lnTo>
                  <a:lnTo>
                    <a:pt x="276" y="195"/>
                  </a:lnTo>
                  <a:lnTo>
                    <a:pt x="275" y="196"/>
                  </a:lnTo>
                  <a:lnTo>
                    <a:pt x="275" y="198"/>
                  </a:lnTo>
                  <a:lnTo>
                    <a:pt x="267" y="196"/>
                  </a:lnTo>
                  <a:lnTo>
                    <a:pt x="260" y="195"/>
                  </a:lnTo>
                  <a:lnTo>
                    <a:pt x="251" y="195"/>
                  </a:lnTo>
                  <a:lnTo>
                    <a:pt x="244" y="193"/>
                  </a:lnTo>
                  <a:lnTo>
                    <a:pt x="245" y="199"/>
                  </a:lnTo>
                  <a:lnTo>
                    <a:pt x="250" y="204"/>
                  </a:lnTo>
                  <a:lnTo>
                    <a:pt x="256" y="208"/>
                  </a:lnTo>
                  <a:lnTo>
                    <a:pt x="264" y="214"/>
                  </a:lnTo>
                  <a:lnTo>
                    <a:pt x="263" y="217"/>
                  </a:lnTo>
                  <a:lnTo>
                    <a:pt x="261" y="218"/>
                  </a:lnTo>
                  <a:lnTo>
                    <a:pt x="260" y="221"/>
                  </a:lnTo>
                  <a:lnTo>
                    <a:pt x="260" y="224"/>
                  </a:lnTo>
                  <a:lnTo>
                    <a:pt x="250" y="223"/>
                  </a:lnTo>
                  <a:lnTo>
                    <a:pt x="241" y="221"/>
                  </a:lnTo>
                  <a:lnTo>
                    <a:pt x="232" y="221"/>
                  </a:lnTo>
                  <a:lnTo>
                    <a:pt x="223" y="221"/>
                  </a:lnTo>
                  <a:lnTo>
                    <a:pt x="223" y="224"/>
                  </a:lnTo>
                  <a:lnTo>
                    <a:pt x="223" y="227"/>
                  </a:lnTo>
                  <a:lnTo>
                    <a:pt x="223" y="230"/>
                  </a:lnTo>
                  <a:lnTo>
                    <a:pt x="223" y="233"/>
                  </a:lnTo>
                  <a:lnTo>
                    <a:pt x="230" y="235"/>
                  </a:lnTo>
                  <a:lnTo>
                    <a:pt x="233" y="235"/>
                  </a:lnTo>
                  <a:lnTo>
                    <a:pt x="236" y="236"/>
                  </a:lnTo>
                  <a:lnTo>
                    <a:pt x="239" y="239"/>
                  </a:lnTo>
                  <a:lnTo>
                    <a:pt x="239" y="244"/>
                  </a:lnTo>
                  <a:lnTo>
                    <a:pt x="239" y="247"/>
                  </a:lnTo>
                  <a:lnTo>
                    <a:pt x="236" y="250"/>
                  </a:lnTo>
                  <a:lnTo>
                    <a:pt x="233" y="254"/>
                  </a:lnTo>
                  <a:lnTo>
                    <a:pt x="227" y="254"/>
                  </a:lnTo>
                  <a:lnTo>
                    <a:pt x="223" y="254"/>
                  </a:lnTo>
                  <a:lnTo>
                    <a:pt x="217" y="253"/>
                  </a:lnTo>
                  <a:lnTo>
                    <a:pt x="205" y="248"/>
                  </a:lnTo>
                  <a:lnTo>
                    <a:pt x="204" y="251"/>
                  </a:lnTo>
                  <a:lnTo>
                    <a:pt x="202" y="253"/>
                  </a:lnTo>
                  <a:lnTo>
                    <a:pt x="201" y="256"/>
                  </a:lnTo>
                  <a:lnTo>
                    <a:pt x="201" y="259"/>
                  </a:lnTo>
                  <a:lnTo>
                    <a:pt x="205" y="262"/>
                  </a:lnTo>
                  <a:lnTo>
                    <a:pt x="208" y="265"/>
                  </a:lnTo>
                  <a:lnTo>
                    <a:pt x="212" y="266"/>
                  </a:lnTo>
                  <a:lnTo>
                    <a:pt x="220" y="269"/>
                  </a:lnTo>
                  <a:lnTo>
                    <a:pt x="220" y="272"/>
                  </a:lnTo>
                  <a:lnTo>
                    <a:pt x="221" y="275"/>
                  </a:lnTo>
                  <a:lnTo>
                    <a:pt x="223" y="279"/>
                  </a:lnTo>
                  <a:lnTo>
                    <a:pt x="223" y="282"/>
                  </a:lnTo>
                  <a:lnTo>
                    <a:pt x="221" y="282"/>
                  </a:lnTo>
                  <a:lnTo>
                    <a:pt x="220" y="284"/>
                  </a:lnTo>
                  <a:lnTo>
                    <a:pt x="220" y="284"/>
                  </a:lnTo>
                  <a:lnTo>
                    <a:pt x="220" y="285"/>
                  </a:lnTo>
                  <a:lnTo>
                    <a:pt x="212" y="282"/>
                  </a:lnTo>
                  <a:lnTo>
                    <a:pt x="205" y="278"/>
                  </a:lnTo>
                  <a:lnTo>
                    <a:pt x="199" y="275"/>
                  </a:lnTo>
                  <a:lnTo>
                    <a:pt x="193" y="272"/>
                  </a:lnTo>
                  <a:lnTo>
                    <a:pt x="190" y="273"/>
                  </a:lnTo>
                  <a:lnTo>
                    <a:pt x="189" y="275"/>
                  </a:lnTo>
                  <a:lnTo>
                    <a:pt x="189" y="278"/>
                  </a:lnTo>
                  <a:lnTo>
                    <a:pt x="189" y="282"/>
                  </a:lnTo>
                  <a:lnTo>
                    <a:pt x="198" y="288"/>
                  </a:lnTo>
                  <a:lnTo>
                    <a:pt x="204" y="293"/>
                  </a:lnTo>
                  <a:lnTo>
                    <a:pt x="208" y="297"/>
                  </a:lnTo>
                  <a:lnTo>
                    <a:pt x="211" y="303"/>
                  </a:lnTo>
                  <a:lnTo>
                    <a:pt x="209" y="303"/>
                  </a:lnTo>
                  <a:lnTo>
                    <a:pt x="206" y="305"/>
                  </a:lnTo>
                  <a:lnTo>
                    <a:pt x="204" y="305"/>
                  </a:lnTo>
                  <a:lnTo>
                    <a:pt x="201" y="306"/>
                  </a:lnTo>
                  <a:lnTo>
                    <a:pt x="201" y="312"/>
                  </a:lnTo>
                  <a:lnTo>
                    <a:pt x="202" y="318"/>
                  </a:lnTo>
                  <a:lnTo>
                    <a:pt x="204" y="326"/>
                  </a:lnTo>
                  <a:lnTo>
                    <a:pt x="204" y="331"/>
                  </a:lnTo>
                  <a:lnTo>
                    <a:pt x="202" y="331"/>
                  </a:lnTo>
                  <a:lnTo>
                    <a:pt x="201" y="331"/>
                  </a:lnTo>
                  <a:lnTo>
                    <a:pt x="199" y="333"/>
                  </a:lnTo>
                  <a:lnTo>
                    <a:pt x="199" y="333"/>
                  </a:lnTo>
                  <a:lnTo>
                    <a:pt x="174" y="308"/>
                  </a:lnTo>
                  <a:lnTo>
                    <a:pt x="157" y="285"/>
                  </a:lnTo>
                  <a:lnTo>
                    <a:pt x="150" y="268"/>
                  </a:lnTo>
                  <a:lnTo>
                    <a:pt x="150" y="250"/>
                  </a:lnTo>
                  <a:lnTo>
                    <a:pt x="156" y="230"/>
                  </a:lnTo>
                  <a:lnTo>
                    <a:pt x="169" y="211"/>
                  </a:lnTo>
                  <a:lnTo>
                    <a:pt x="187" y="189"/>
                  </a:lnTo>
                  <a:lnTo>
                    <a:pt x="209" y="162"/>
                  </a:lnTo>
                  <a:lnTo>
                    <a:pt x="221" y="143"/>
                  </a:lnTo>
                  <a:lnTo>
                    <a:pt x="232" y="123"/>
                  </a:lnTo>
                  <a:lnTo>
                    <a:pt x="244" y="107"/>
                  </a:lnTo>
                  <a:lnTo>
                    <a:pt x="256" y="91"/>
                  </a:lnTo>
                  <a:lnTo>
                    <a:pt x="269" y="77"/>
                  </a:lnTo>
                  <a:lnTo>
                    <a:pt x="281" y="64"/>
                  </a:lnTo>
                  <a:lnTo>
                    <a:pt x="296" y="52"/>
                  </a:lnTo>
                  <a:lnTo>
                    <a:pt x="309" y="42"/>
                  </a:lnTo>
                  <a:lnTo>
                    <a:pt x="324" y="33"/>
                  </a:lnTo>
                  <a:lnTo>
                    <a:pt x="340" y="24"/>
                  </a:lnTo>
                  <a:lnTo>
                    <a:pt x="358" y="16"/>
                  </a:lnTo>
                  <a:lnTo>
                    <a:pt x="377" y="12"/>
                  </a:lnTo>
                  <a:lnTo>
                    <a:pt x="397" y="7"/>
                  </a:lnTo>
                  <a:lnTo>
                    <a:pt x="418" y="3"/>
                  </a:lnTo>
                  <a:lnTo>
                    <a:pt x="441" y="1"/>
                  </a:lnTo>
                  <a:lnTo>
                    <a:pt x="465" y="0"/>
                  </a:lnTo>
                  <a:lnTo>
                    <a:pt x="483" y="4"/>
                  </a:lnTo>
                  <a:lnTo>
                    <a:pt x="499" y="9"/>
                  </a:lnTo>
                  <a:lnTo>
                    <a:pt x="517" y="15"/>
                  </a:lnTo>
                  <a:lnTo>
                    <a:pt x="535" y="21"/>
                  </a:lnTo>
                  <a:lnTo>
                    <a:pt x="553" y="28"/>
                  </a:lnTo>
                  <a:lnTo>
                    <a:pt x="571" y="34"/>
                  </a:lnTo>
                  <a:lnTo>
                    <a:pt x="590" y="39"/>
                  </a:lnTo>
                  <a:lnTo>
                    <a:pt x="611" y="43"/>
                  </a:lnTo>
                  <a:lnTo>
                    <a:pt x="620" y="49"/>
                  </a:lnTo>
                  <a:lnTo>
                    <a:pt x="630" y="56"/>
                  </a:lnTo>
                  <a:lnTo>
                    <a:pt x="641" y="64"/>
                  </a:lnTo>
                  <a:lnTo>
                    <a:pt x="651" y="71"/>
                  </a:lnTo>
                  <a:lnTo>
                    <a:pt x="660" y="80"/>
                  </a:lnTo>
                  <a:lnTo>
                    <a:pt x="667" y="91"/>
                  </a:lnTo>
                  <a:lnTo>
                    <a:pt x="672" y="104"/>
                  </a:lnTo>
                  <a:lnTo>
                    <a:pt x="672" y="119"/>
                  </a:lnTo>
                  <a:lnTo>
                    <a:pt x="667" y="120"/>
                  </a:lnTo>
                  <a:lnTo>
                    <a:pt x="661" y="122"/>
                  </a:lnTo>
                  <a:lnTo>
                    <a:pt x="655" y="123"/>
                  </a:lnTo>
                  <a:lnTo>
                    <a:pt x="651" y="125"/>
                  </a:lnTo>
                  <a:lnTo>
                    <a:pt x="649" y="128"/>
                  </a:lnTo>
                  <a:lnTo>
                    <a:pt x="648" y="129"/>
                  </a:lnTo>
                  <a:lnTo>
                    <a:pt x="648" y="132"/>
                  </a:lnTo>
                  <a:lnTo>
                    <a:pt x="646" y="135"/>
                  </a:lnTo>
                  <a:lnTo>
                    <a:pt x="654" y="137"/>
                  </a:lnTo>
                  <a:lnTo>
                    <a:pt x="661" y="137"/>
                  </a:lnTo>
                  <a:lnTo>
                    <a:pt x="667" y="137"/>
                  </a:lnTo>
                  <a:lnTo>
                    <a:pt x="672" y="138"/>
                  </a:lnTo>
                  <a:lnTo>
                    <a:pt x="672" y="141"/>
                  </a:lnTo>
                  <a:lnTo>
                    <a:pt x="672" y="144"/>
                  </a:lnTo>
                  <a:lnTo>
                    <a:pt x="672" y="147"/>
                  </a:lnTo>
                  <a:lnTo>
                    <a:pt x="672" y="150"/>
                  </a:lnTo>
                  <a:lnTo>
                    <a:pt x="663" y="150"/>
                  </a:lnTo>
                  <a:lnTo>
                    <a:pt x="654" y="150"/>
                  </a:lnTo>
                  <a:lnTo>
                    <a:pt x="645" y="152"/>
                  </a:lnTo>
                  <a:lnTo>
                    <a:pt x="636" y="152"/>
                  </a:lnTo>
                  <a:lnTo>
                    <a:pt x="635" y="153"/>
                  </a:lnTo>
                  <a:lnTo>
                    <a:pt x="635" y="155"/>
                  </a:lnTo>
                  <a:lnTo>
                    <a:pt x="635" y="158"/>
                  </a:lnTo>
                  <a:lnTo>
                    <a:pt x="636" y="162"/>
                  </a:lnTo>
                  <a:lnTo>
                    <a:pt x="645" y="163"/>
                  </a:lnTo>
                  <a:lnTo>
                    <a:pt x="654" y="165"/>
                  </a:lnTo>
                  <a:lnTo>
                    <a:pt x="663" y="165"/>
                  </a:lnTo>
                  <a:lnTo>
                    <a:pt x="672" y="166"/>
                  </a:lnTo>
                  <a:lnTo>
                    <a:pt x="669" y="177"/>
                  </a:lnTo>
                  <a:lnTo>
                    <a:pt x="664" y="183"/>
                  </a:lnTo>
                  <a:lnTo>
                    <a:pt x="660" y="187"/>
                  </a:lnTo>
                  <a:lnTo>
                    <a:pt x="652" y="189"/>
                  </a:lnTo>
                  <a:lnTo>
                    <a:pt x="645" y="190"/>
                  </a:lnTo>
                  <a:lnTo>
                    <a:pt x="636" y="190"/>
                  </a:lnTo>
                  <a:lnTo>
                    <a:pt x="627" y="190"/>
                  </a:lnTo>
                  <a:lnTo>
                    <a:pt x="617" y="190"/>
                  </a:lnTo>
                  <a:lnTo>
                    <a:pt x="617" y="192"/>
                  </a:lnTo>
                  <a:lnTo>
                    <a:pt x="617" y="195"/>
                  </a:lnTo>
                  <a:lnTo>
                    <a:pt x="617" y="196"/>
                  </a:lnTo>
                  <a:lnTo>
                    <a:pt x="617" y="199"/>
                  </a:lnTo>
                  <a:lnTo>
                    <a:pt x="623" y="199"/>
                  </a:lnTo>
                  <a:lnTo>
                    <a:pt x="630" y="201"/>
                  </a:lnTo>
                  <a:lnTo>
                    <a:pt x="635" y="201"/>
                  </a:lnTo>
                  <a:lnTo>
                    <a:pt x="641" y="202"/>
                  </a:lnTo>
                  <a:lnTo>
                    <a:pt x="646" y="204"/>
                  </a:lnTo>
                  <a:lnTo>
                    <a:pt x="652" y="204"/>
                  </a:lnTo>
                  <a:lnTo>
                    <a:pt x="657" y="205"/>
                  </a:lnTo>
                  <a:lnTo>
                    <a:pt x="663" y="205"/>
                  </a:lnTo>
                  <a:lnTo>
                    <a:pt x="661" y="208"/>
                  </a:lnTo>
                  <a:lnTo>
                    <a:pt x="661" y="213"/>
                  </a:lnTo>
                  <a:lnTo>
                    <a:pt x="661" y="216"/>
                  </a:lnTo>
                  <a:lnTo>
                    <a:pt x="661" y="220"/>
                  </a:lnTo>
                  <a:lnTo>
                    <a:pt x="654" y="220"/>
                  </a:lnTo>
                  <a:lnTo>
                    <a:pt x="646" y="220"/>
                  </a:lnTo>
                  <a:lnTo>
                    <a:pt x="639" y="220"/>
                  </a:lnTo>
                  <a:lnTo>
                    <a:pt x="632" y="218"/>
                  </a:lnTo>
                  <a:lnTo>
                    <a:pt x="624" y="218"/>
                  </a:lnTo>
                  <a:lnTo>
                    <a:pt x="617" y="218"/>
                  </a:lnTo>
                  <a:lnTo>
                    <a:pt x="609" y="218"/>
                  </a:lnTo>
                  <a:lnTo>
                    <a:pt x="602" y="218"/>
                  </a:lnTo>
                  <a:lnTo>
                    <a:pt x="600" y="220"/>
                  </a:lnTo>
                  <a:lnTo>
                    <a:pt x="599" y="221"/>
                  </a:lnTo>
                  <a:lnTo>
                    <a:pt x="597" y="224"/>
                  </a:lnTo>
                  <a:lnTo>
                    <a:pt x="596" y="226"/>
                  </a:lnTo>
                  <a:lnTo>
                    <a:pt x="600" y="229"/>
                  </a:lnTo>
                  <a:lnTo>
                    <a:pt x="608" y="232"/>
                  </a:lnTo>
                  <a:lnTo>
                    <a:pt x="615" y="233"/>
                  </a:lnTo>
                  <a:lnTo>
                    <a:pt x="624" y="235"/>
                  </a:lnTo>
                  <a:lnTo>
                    <a:pt x="633" y="236"/>
                  </a:lnTo>
                  <a:lnTo>
                    <a:pt x="642" y="236"/>
                  </a:lnTo>
                  <a:lnTo>
                    <a:pt x="651" y="238"/>
                  </a:lnTo>
                  <a:lnTo>
                    <a:pt x="660" y="238"/>
                  </a:lnTo>
                  <a:lnTo>
                    <a:pt x="658" y="241"/>
                  </a:lnTo>
                  <a:lnTo>
                    <a:pt x="657" y="245"/>
                  </a:lnTo>
                  <a:lnTo>
                    <a:pt x="655" y="250"/>
                  </a:lnTo>
                  <a:lnTo>
                    <a:pt x="655" y="254"/>
                  </a:lnTo>
                  <a:lnTo>
                    <a:pt x="651" y="256"/>
                  </a:lnTo>
                  <a:lnTo>
                    <a:pt x="646" y="256"/>
                  </a:lnTo>
                  <a:lnTo>
                    <a:pt x="642" y="256"/>
                  </a:lnTo>
                  <a:lnTo>
                    <a:pt x="636" y="256"/>
                  </a:lnTo>
                  <a:lnTo>
                    <a:pt x="629" y="256"/>
                  </a:lnTo>
                  <a:lnTo>
                    <a:pt x="620" y="256"/>
                  </a:lnTo>
                  <a:lnTo>
                    <a:pt x="608" y="254"/>
                  </a:lnTo>
                  <a:lnTo>
                    <a:pt x="591" y="253"/>
                  </a:lnTo>
                  <a:lnTo>
                    <a:pt x="591" y="254"/>
                  </a:lnTo>
                  <a:lnTo>
                    <a:pt x="591" y="257"/>
                  </a:lnTo>
                  <a:lnTo>
                    <a:pt x="590" y="259"/>
                  </a:lnTo>
                  <a:lnTo>
                    <a:pt x="590" y="262"/>
                  </a:lnTo>
                  <a:lnTo>
                    <a:pt x="597" y="263"/>
                  </a:lnTo>
                  <a:lnTo>
                    <a:pt x="606" y="265"/>
                  </a:lnTo>
                  <a:lnTo>
                    <a:pt x="614" y="265"/>
                  </a:lnTo>
                  <a:lnTo>
                    <a:pt x="623" y="266"/>
                  </a:lnTo>
                  <a:lnTo>
                    <a:pt x="632" y="268"/>
                  </a:lnTo>
                  <a:lnTo>
                    <a:pt x="641" y="269"/>
                  </a:lnTo>
                  <a:lnTo>
                    <a:pt x="648" y="272"/>
                  </a:lnTo>
                  <a:lnTo>
                    <a:pt x="657" y="273"/>
                  </a:lnTo>
                  <a:lnTo>
                    <a:pt x="657" y="276"/>
                  </a:lnTo>
                  <a:lnTo>
                    <a:pt x="657" y="279"/>
                  </a:lnTo>
                  <a:lnTo>
                    <a:pt x="655" y="282"/>
                  </a:lnTo>
                  <a:lnTo>
                    <a:pt x="655" y="285"/>
                  </a:lnTo>
                  <a:lnTo>
                    <a:pt x="636" y="285"/>
                  </a:lnTo>
                  <a:lnTo>
                    <a:pt x="620" y="284"/>
                  </a:lnTo>
                  <a:lnTo>
                    <a:pt x="606" y="282"/>
                  </a:lnTo>
                  <a:lnTo>
                    <a:pt x="597" y="282"/>
                  </a:lnTo>
                  <a:lnTo>
                    <a:pt x="590" y="281"/>
                  </a:lnTo>
                  <a:lnTo>
                    <a:pt x="586" y="281"/>
                  </a:lnTo>
                  <a:lnTo>
                    <a:pt x="583" y="281"/>
                  </a:lnTo>
                  <a:lnTo>
                    <a:pt x="581" y="282"/>
                  </a:lnTo>
                  <a:lnTo>
                    <a:pt x="581" y="285"/>
                  </a:lnTo>
                  <a:lnTo>
                    <a:pt x="581" y="287"/>
                  </a:lnTo>
                  <a:lnTo>
                    <a:pt x="580" y="290"/>
                  </a:lnTo>
                  <a:lnTo>
                    <a:pt x="580" y="293"/>
                  </a:lnTo>
                  <a:lnTo>
                    <a:pt x="588" y="293"/>
                  </a:lnTo>
                  <a:lnTo>
                    <a:pt x="596" y="294"/>
                  </a:lnTo>
                  <a:lnTo>
                    <a:pt x="605" y="296"/>
                  </a:lnTo>
                  <a:lnTo>
                    <a:pt x="614" y="296"/>
                  </a:lnTo>
                  <a:lnTo>
                    <a:pt x="623" y="297"/>
                  </a:lnTo>
                  <a:lnTo>
                    <a:pt x="632" y="299"/>
                  </a:lnTo>
                  <a:lnTo>
                    <a:pt x="642" y="300"/>
                  </a:lnTo>
                  <a:lnTo>
                    <a:pt x="651" y="302"/>
                  </a:lnTo>
                  <a:lnTo>
                    <a:pt x="651" y="305"/>
                  </a:lnTo>
                  <a:lnTo>
                    <a:pt x="651" y="308"/>
                  </a:lnTo>
                  <a:lnTo>
                    <a:pt x="649" y="312"/>
                  </a:lnTo>
                  <a:lnTo>
                    <a:pt x="648" y="315"/>
                  </a:lnTo>
                  <a:lnTo>
                    <a:pt x="639" y="317"/>
                  </a:lnTo>
                  <a:lnTo>
                    <a:pt x="629" y="317"/>
                  </a:lnTo>
                  <a:lnTo>
                    <a:pt x="617" y="317"/>
                  </a:lnTo>
                  <a:lnTo>
                    <a:pt x="606" y="318"/>
                  </a:lnTo>
                  <a:lnTo>
                    <a:pt x="605" y="320"/>
                  </a:lnTo>
                  <a:lnTo>
                    <a:pt x="605" y="323"/>
                  </a:lnTo>
                  <a:lnTo>
                    <a:pt x="605" y="324"/>
                  </a:lnTo>
                  <a:lnTo>
                    <a:pt x="605" y="327"/>
                  </a:lnTo>
                  <a:lnTo>
                    <a:pt x="611" y="328"/>
                  </a:lnTo>
                  <a:lnTo>
                    <a:pt x="617" y="330"/>
                  </a:lnTo>
                  <a:lnTo>
                    <a:pt x="624" y="331"/>
                  </a:lnTo>
                  <a:lnTo>
                    <a:pt x="632" y="333"/>
                  </a:lnTo>
                  <a:lnTo>
                    <a:pt x="630" y="336"/>
                  </a:lnTo>
                  <a:lnTo>
                    <a:pt x="627" y="340"/>
                  </a:lnTo>
                  <a:lnTo>
                    <a:pt x="626" y="345"/>
                  </a:lnTo>
                  <a:lnTo>
                    <a:pt x="623" y="348"/>
                  </a:lnTo>
                  <a:lnTo>
                    <a:pt x="600" y="346"/>
                  </a:lnTo>
                  <a:lnTo>
                    <a:pt x="580" y="340"/>
                  </a:lnTo>
                  <a:lnTo>
                    <a:pt x="560" y="334"/>
                  </a:lnTo>
                  <a:lnTo>
                    <a:pt x="544" y="330"/>
                  </a:lnTo>
                  <a:lnTo>
                    <a:pt x="528" y="330"/>
                  </a:lnTo>
                  <a:lnTo>
                    <a:pt x="513" y="336"/>
                  </a:lnTo>
                  <a:lnTo>
                    <a:pt x="498" y="349"/>
                  </a:lnTo>
                  <a:lnTo>
                    <a:pt x="484" y="375"/>
                  </a:lnTo>
                  <a:lnTo>
                    <a:pt x="483" y="360"/>
                  </a:lnTo>
                  <a:lnTo>
                    <a:pt x="484" y="342"/>
                  </a:lnTo>
                  <a:lnTo>
                    <a:pt x="490" y="321"/>
                  </a:lnTo>
                  <a:lnTo>
                    <a:pt x="496" y="300"/>
                  </a:lnTo>
                  <a:lnTo>
                    <a:pt x="504" y="278"/>
                  </a:lnTo>
                  <a:lnTo>
                    <a:pt x="511" y="256"/>
                  </a:lnTo>
                  <a:lnTo>
                    <a:pt x="517" y="236"/>
                  </a:lnTo>
                  <a:lnTo>
                    <a:pt x="520" y="218"/>
                  </a:lnTo>
                  <a:lnTo>
                    <a:pt x="513" y="223"/>
                  </a:lnTo>
                  <a:lnTo>
                    <a:pt x="507" y="229"/>
                  </a:lnTo>
                  <a:lnTo>
                    <a:pt x="499" y="235"/>
                  </a:lnTo>
                  <a:lnTo>
                    <a:pt x="492" y="239"/>
                  </a:lnTo>
                  <a:lnTo>
                    <a:pt x="492" y="244"/>
                  </a:lnTo>
                  <a:lnTo>
                    <a:pt x="493" y="248"/>
                  </a:lnTo>
                  <a:lnTo>
                    <a:pt x="495" y="254"/>
                  </a:lnTo>
                  <a:lnTo>
                    <a:pt x="495" y="262"/>
                  </a:lnTo>
                  <a:lnTo>
                    <a:pt x="487" y="263"/>
                  </a:lnTo>
                  <a:lnTo>
                    <a:pt x="478" y="263"/>
                  </a:lnTo>
                  <a:lnTo>
                    <a:pt x="471" y="265"/>
                  </a:lnTo>
                  <a:lnTo>
                    <a:pt x="462" y="266"/>
                  </a:lnTo>
                  <a:lnTo>
                    <a:pt x="462" y="269"/>
                  </a:lnTo>
                  <a:lnTo>
                    <a:pt x="462" y="271"/>
                  </a:lnTo>
                  <a:lnTo>
                    <a:pt x="462" y="273"/>
                  </a:lnTo>
                  <a:lnTo>
                    <a:pt x="462" y="276"/>
                  </a:lnTo>
                  <a:lnTo>
                    <a:pt x="470" y="276"/>
                  </a:lnTo>
                  <a:lnTo>
                    <a:pt x="476" y="278"/>
                  </a:lnTo>
                  <a:lnTo>
                    <a:pt x="483" y="279"/>
                  </a:lnTo>
                  <a:lnTo>
                    <a:pt x="489" y="281"/>
                  </a:lnTo>
                  <a:lnTo>
                    <a:pt x="483" y="297"/>
                  </a:lnTo>
                  <a:lnTo>
                    <a:pt x="477" y="303"/>
                  </a:lnTo>
                  <a:lnTo>
                    <a:pt x="467" y="308"/>
                  </a:lnTo>
                  <a:lnTo>
                    <a:pt x="450" y="315"/>
                  </a:lnTo>
                  <a:lnTo>
                    <a:pt x="456" y="320"/>
                  </a:lnTo>
                  <a:lnTo>
                    <a:pt x="462" y="321"/>
                  </a:lnTo>
                  <a:lnTo>
                    <a:pt x="468" y="321"/>
                  </a:lnTo>
                  <a:lnTo>
                    <a:pt x="476" y="327"/>
                  </a:lnTo>
                  <a:lnTo>
                    <a:pt x="473" y="331"/>
                  </a:lnTo>
                  <a:lnTo>
                    <a:pt x="471" y="336"/>
                  </a:lnTo>
                  <a:lnTo>
                    <a:pt x="470" y="340"/>
                  </a:lnTo>
                  <a:lnTo>
                    <a:pt x="467" y="346"/>
                  </a:lnTo>
                  <a:lnTo>
                    <a:pt x="462" y="346"/>
                  </a:lnTo>
                  <a:lnTo>
                    <a:pt x="459" y="346"/>
                  </a:lnTo>
                  <a:lnTo>
                    <a:pt x="455" y="346"/>
                  </a:lnTo>
                  <a:lnTo>
                    <a:pt x="450" y="348"/>
                  </a:lnTo>
                  <a:lnTo>
                    <a:pt x="450" y="351"/>
                  </a:lnTo>
                  <a:lnTo>
                    <a:pt x="452" y="354"/>
                  </a:lnTo>
                  <a:lnTo>
                    <a:pt x="452" y="357"/>
                  </a:lnTo>
                  <a:lnTo>
                    <a:pt x="452" y="361"/>
                  </a:lnTo>
                  <a:lnTo>
                    <a:pt x="455" y="363"/>
                  </a:lnTo>
                  <a:lnTo>
                    <a:pt x="458" y="363"/>
                  </a:lnTo>
                  <a:lnTo>
                    <a:pt x="459" y="364"/>
                  </a:lnTo>
                  <a:lnTo>
                    <a:pt x="461" y="366"/>
                  </a:lnTo>
                  <a:lnTo>
                    <a:pt x="461" y="366"/>
                  </a:lnTo>
                  <a:lnTo>
                    <a:pt x="461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5" y="369"/>
                  </a:lnTo>
                  <a:lnTo>
                    <a:pt x="449" y="369"/>
                  </a:lnTo>
                  <a:lnTo>
                    <a:pt x="444" y="370"/>
                  </a:lnTo>
                  <a:lnTo>
                    <a:pt x="440" y="370"/>
                  </a:lnTo>
                  <a:lnTo>
                    <a:pt x="440" y="373"/>
                  </a:lnTo>
                  <a:lnTo>
                    <a:pt x="440" y="376"/>
                  </a:lnTo>
                  <a:lnTo>
                    <a:pt x="440" y="380"/>
                  </a:lnTo>
                  <a:lnTo>
                    <a:pt x="441" y="383"/>
                  </a:lnTo>
                  <a:lnTo>
                    <a:pt x="444" y="385"/>
                  </a:lnTo>
                  <a:lnTo>
                    <a:pt x="447" y="386"/>
                  </a:lnTo>
                  <a:lnTo>
                    <a:pt x="449" y="388"/>
                  </a:lnTo>
                  <a:lnTo>
                    <a:pt x="450" y="389"/>
                  </a:lnTo>
                  <a:lnTo>
                    <a:pt x="450" y="392"/>
                  </a:lnTo>
                  <a:lnTo>
                    <a:pt x="450" y="395"/>
                  </a:lnTo>
                  <a:lnTo>
                    <a:pt x="450" y="400"/>
                  </a:lnTo>
                  <a:lnTo>
                    <a:pt x="450" y="403"/>
                  </a:lnTo>
                  <a:lnTo>
                    <a:pt x="446" y="403"/>
                  </a:lnTo>
                  <a:lnTo>
                    <a:pt x="440" y="404"/>
                  </a:lnTo>
                  <a:lnTo>
                    <a:pt x="435" y="404"/>
                  </a:lnTo>
                  <a:lnTo>
                    <a:pt x="431" y="406"/>
                  </a:lnTo>
                  <a:lnTo>
                    <a:pt x="431" y="409"/>
                  </a:lnTo>
                  <a:lnTo>
                    <a:pt x="431" y="410"/>
                  </a:lnTo>
                  <a:lnTo>
                    <a:pt x="431" y="413"/>
                  </a:lnTo>
                  <a:lnTo>
                    <a:pt x="431" y="416"/>
                  </a:lnTo>
                  <a:lnTo>
                    <a:pt x="434" y="418"/>
                  </a:lnTo>
                  <a:lnTo>
                    <a:pt x="438" y="418"/>
                  </a:lnTo>
                  <a:lnTo>
                    <a:pt x="441" y="419"/>
                  </a:lnTo>
                  <a:lnTo>
                    <a:pt x="446" y="421"/>
                  </a:lnTo>
                  <a:lnTo>
                    <a:pt x="444" y="431"/>
                  </a:lnTo>
                  <a:lnTo>
                    <a:pt x="441" y="437"/>
                  </a:lnTo>
                  <a:lnTo>
                    <a:pt x="434" y="438"/>
                  </a:lnTo>
                  <a:lnTo>
                    <a:pt x="425" y="440"/>
                  </a:lnTo>
                  <a:lnTo>
                    <a:pt x="425" y="443"/>
                  </a:lnTo>
                  <a:lnTo>
                    <a:pt x="426" y="446"/>
                  </a:lnTo>
                  <a:lnTo>
                    <a:pt x="428" y="450"/>
                  </a:lnTo>
                  <a:lnTo>
                    <a:pt x="429" y="453"/>
                  </a:lnTo>
                  <a:lnTo>
                    <a:pt x="432" y="453"/>
                  </a:lnTo>
                  <a:lnTo>
                    <a:pt x="435" y="455"/>
                  </a:lnTo>
                  <a:lnTo>
                    <a:pt x="440" y="455"/>
                  </a:lnTo>
                  <a:lnTo>
                    <a:pt x="444" y="456"/>
                  </a:lnTo>
                  <a:lnTo>
                    <a:pt x="443" y="461"/>
                  </a:lnTo>
                  <a:lnTo>
                    <a:pt x="441" y="465"/>
                  </a:lnTo>
                  <a:lnTo>
                    <a:pt x="440" y="470"/>
                  </a:lnTo>
                  <a:lnTo>
                    <a:pt x="440" y="474"/>
                  </a:lnTo>
                  <a:lnTo>
                    <a:pt x="434" y="474"/>
                  </a:lnTo>
                  <a:lnTo>
                    <a:pt x="426" y="474"/>
                  </a:lnTo>
                  <a:lnTo>
                    <a:pt x="421" y="476"/>
                  </a:lnTo>
                  <a:lnTo>
                    <a:pt x="415" y="476"/>
                  </a:lnTo>
                  <a:lnTo>
                    <a:pt x="415" y="477"/>
                  </a:lnTo>
                  <a:lnTo>
                    <a:pt x="415" y="479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9" y="485"/>
                  </a:lnTo>
                  <a:lnTo>
                    <a:pt x="422" y="488"/>
                  </a:lnTo>
                  <a:lnTo>
                    <a:pt x="429" y="490"/>
                  </a:lnTo>
                  <a:lnTo>
                    <a:pt x="441" y="493"/>
                  </a:lnTo>
                  <a:lnTo>
                    <a:pt x="444" y="499"/>
                  </a:lnTo>
                  <a:lnTo>
                    <a:pt x="446" y="504"/>
                  </a:lnTo>
                  <a:lnTo>
                    <a:pt x="446" y="510"/>
                  </a:lnTo>
                  <a:lnTo>
                    <a:pt x="444" y="520"/>
                  </a:lnTo>
                  <a:lnTo>
                    <a:pt x="437" y="520"/>
                  </a:lnTo>
                  <a:lnTo>
                    <a:pt x="428" y="520"/>
                  </a:lnTo>
                  <a:lnTo>
                    <a:pt x="421" y="520"/>
                  </a:lnTo>
                  <a:lnTo>
                    <a:pt x="415" y="520"/>
                  </a:lnTo>
                  <a:lnTo>
                    <a:pt x="415" y="523"/>
                  </a:lnTo>
                  <a:lnTo>
                    <a:pt x="415" y="526"/>
                  </a:lnTo>
                  <a:lnTo>
                    <a:pt x="415" y="529"/>
                  </a:lnTo>
                  <a:lnTo>
                    <a:pt x="415" y="532"/>
                  </a:lnTo>
                  <a:lnTo>
                    <a:pt x="422" y="534"/>
                  </a:lnTo>
                  <a:lnTo>
                    <a:pt x="431" y="534"/>
                  </a:lnTo>
                  <a:lnTo>
                    <a:pt x="440" y="535"/>
                  </a:lnTo>
                  <a:lnTo>
                    <a:pt x="450" y="537"/>
                  </a:lnTo>
                  <a:lnTo>
                    <a:pt x="450" y="543"/>
                  </a:lnTo>
                  <a:lnTo>
                    <a:pt x="450" y="547"/>
                  </a:lnTo>
                  <a:lnTo>
                    <a:pt x="449" y="551"/>
                  </a:lnTo>
                  <a:lnTo>
                    <a:pt x="449" y="556"/>
                  </a:lnTo>
                  <a:lnTo>
                    <a:pt x="443" y="556"/>
                  </a:lnTo>
                  <a:lnTo>
                    <a:pt x="438" y="556"/>
                  </a:lnTo>
                  <a:lnTo>
                    <a:pt x="434" y="557"/>
                  </a:lnTo>
                  <a:lnTo>
                    <a:pt x="429" y="557"/>
                  </a:lnTo>
                  <a:lnTo>
                    <a:pt x="429" y="560"/>
                  </a:lnTo>
                  <a:lnTo>
                    <a:pt x="431" y="562"/>
                  </a:lnTo>
                  <a:lnTo>
                    <a:pt x="431" y="565"/>
                  </a:lnTo>
                  <a:lnTo>
                    <a:pt x="431" y="568"/>
                  </a:lnTo>
                  <a:lnTo>
                    <a:pt x="434" y="569"/>
                  </a:lnTo>
                  <a:lnTo>
                    <a:pt x="438" y="571"/>
                  </a:lnTo>
                  <a:lnTo>
                    <a:pt x="441" y="572"/>
                  </a:lnTo>
                  <a:lnTo>
                    <a:pt x="446" y="574"/>
                  </a:lnTo>
                  <a:lnTo>
                    <a:pt x="444" y="577"/>
                  </a:lnTo>
                  <a:lnTo>
                    <a:pt x="444" y="580"/>
                  </a:lnTo>
                  <a:lnTo>
                    <a:pt x="443" y="584"/>
                  </a:lnTo>
                  <a:lnTo>
                    <a:pt x="441" y="587"/>
                  </a:lnTo>
                  <a:lnTo>
                    <a:pt x="437" y="587"/>
                  </a:lnTo>
                  <a:lnTo>
                    <a:pt x="431" y="587"/>
                  </a:lnTo>
                  <a:lnTo>
                    <a:pt x="425" y="587"/>
                  </a:lnTo>
                  <a:lnTo>
                    <a:pt x="421" y="589"/>
                  </a:lnTo>
                  <a:lnTo>
                    <a:pt x="421" y="592"/>
                  </a:lnTo>
                  <a:lnTo>
                    <a:pt x="421" y="595"/>
                  </a:lnTo>
                  <a:lnTo>
                    <a:pt x="421" y="599"/>
                  </a:lnTo>
                  <a:lnTo>
                    <a:pt x="421" y="602"/>
                  </a:lnTo>
                  <a:lnTo>
                    <a:pt x="425" y="602"/>
                  </a:lnTo>
                  <a:lnTo>
                    <a:pt x="431" y="603"/>
                  </a:lnTo>
                  <a:lnTo>
                    <a:pt x="437" y="603"/>
                  </a:lnTo>
                  <a:lnTo>
                    <a:pt x="441" y="605"/>
                  </a:lnTo>
                  <a:lnTo>
                    <a:pt x="440" y="617"/>
                  </a:lnTo>
                  <a:lnTo>
                    <a:pt x="437" y="623"/>
                  </a:lnTo>
                  <a:lnTo>
                    <a:pt x="431" y="624"/>
                  </a:lnTo>
                  <a:lnTo>
                    <a:pt x="421" y="623"/>
                  </a:lnTo>
                  <a:lnTo>
                    <a:pt x="419" y="624"/>
                  </a:lnTo>
                  <a:lnTo>
                    <a:pt x="418" y="626"/>
                  </a:lnTo>
                  <a:lnTo>
                    <a:pt x="416" y="627"/>
                  </a:lnTo>
                  <a:lnTo>
                    <a:pt x="415" y="629"/>
                  </a:lnTo>
                  <a:lnTo>
                    <a:pt x="429" y="636"/>
                  </a:lnTo>
                  <a:lnTo>
                    <a:pt x="437" y="641"/>
                  </a:lnTo>
                  <a:lnTo>
                    <a:pt x="441" y="644"/>
                  </a:lnTo>
                  <a:lnTo>
                    <a:pt x="444" y="647"/>
                  </a:lnTo>
                  <a:lnTo>
                    <a:pt x="441" y="650"/>
                  </a:lnTo>
                  <a:lnTo>
                    <a:pt x="438" y="651"/>
                  </a:lnTo>
                  <a:lnTo>
                    <a:pt x="432" y="652"/>
                  </a:lnTo>
                  <a:lnTo>
                    <a:pt x="421" y="655"/>
                  </a:lnTo>
                  <a:lnTo>
                    <a:pt x="421" y="658"/>
                  </a:lnTo>
                  <a:lnTo>
                    <a:pt x="422" y="660"/>
                  </a:lnTo>
                  <a:lnTo>
                    <a:pt x="422" y="663"/>
                  </a:lnTo>
                  <a:lnTo>
                    <a:pt x="422" y="666"/>
                  </a:lnTo>
                  <a:lnTo>
                    <a:pt x="428" y="666"/>
                  </a:lnTo>
                  <a:lnTo>
                    <a:pt x="435" y="666"/>
                  </a:lnTo>
                  <a:lnTo>
                    <a:pt x="441" y="666"/>
                  </a:lnTo>
                  <a:lnTo>
                    <a:pt x="446" y="666"/>
                  </a:lnTo>
                  <a:lnTo>
                    <a:pt x="444" y="679"/>
                  </a:lnTo>
                  <a:lnTo>
                    <a:pt x="435" y="684"/>
                  </a:lnTo>
                  <a:lnTo>
                    <a:pt x="426" y="685"/>
                  </a:lnTo>
                  <a:lnTo>
                    <a:pt x="419" y="690"/>
                  </a:lnTo>
                  <a:lnTo>
                    <a:pt x="421" y="693"/>
                  </a:lnTo>
                  <a:lnTo>
                    <a:pt x="422" y="694"/>
                  </a:lnTo>
                  <a:lnTo>
                    <a:pt x="428" y="696"/>
                  </a:lnTo>
                  <a:lnTo>
                    <a:pt x="437" y="699"/>
                  </a:lnTo>
                  <a:lnTo>
                    <a:pt x="437" y="703"/>
                  </a:lnTo>
                  <a:lnTo>
                    <a:pt x="437" y="707"/>
                  </a:lnTo>
                  <a:lnTo>
                    <a:pt x="437" y="712"/>
                  </a:lnTo>
                  <a:lnTo>
                    <a:pt x="437" y="716"/>
                  </a:lnTo>
                  <a:lnTo>
                    <a:pt x="435" y="718"/>
                  </a:lnTo>
                  <a:lnTo>
                    <a:pt x="434" y="719"/>
                  </a:lnTo>
                  <a:lnTo>
                    <a:pt x="428" y="721"/>
                  </a:lnTo>
                  <a:lnTo>
                    <a:pt x="416" y="722"/>
                  </a:lnTo>
                  <a:lnTo>
                    <a:pt x="421" y="728"/>
                  </a:lnTo>
                  <a:lnTo>
                    <a:pt x="424" y="731"/>
                  </a:lnTo>
                  <a:lnTo>
                    <a:pt x="429" y="734"/>
                  </a:lnTo>
                  <a:lnTo>
                    <a:pt x="440" y="737"/>
                  </a:lnTo>
                  <a:lnTo>
                    <a:pt x="440" y="740"/>
                  </a:lnTo>
                  <a:lnTo>
                    <a:pt x="440" y="743"/>
                  </a:lnTo>
                  <a:lnTo>
                    <a:pt x="440" y="748"/>
                  </a:lnTo>
                  <a:lnTo>
                    <a:pt x="440" y="751"/>
                  </a:lnTo>
                  <a:lnTo>
                    <a:pt x="432" y="752"/>
                  </a:lnTo>
                  <a:lnTo>
                    <a:pt x="426" y="755"/>
                  </a:lnTo>
                  <a:lnTo>
                    <a:pt x="421" y="757"/>
                  </a:lnTo>
                  <a:lnTo>
                    <a:pt x="415" y="760"/>
                  </a:lnTo>
                  <a:lnTo>
                    <a:pt x="415" y="761"/>
                  </a:lnTo>
                  <a:lnTo>
                    <a:pt x="415" y="764"/>
                  </a:lnTo>
                  <a:lnTo>
                    <a:pt x="415" y="765"/>
                  </a:lnTo>
                  <a:lnTo>
                    <a:pt x="415" y="768"/>
                  </a:lnTo>
                  <a:lnTo>
                    <a:pt x="422" y="768"/>
                  </a:lnTo>
                  <a:lnTo>
                    <a:pt x="431" y="768"/>
                  </a:lnTo>
                  <a:lnTo>
                    <a:pt x="438" y="768"/>
                  </a:lnTo>
                  <a:lnTo>
                    <a:pt x="446" y="768"/>
                  </a:lnTo>
                  <a:lnTo>
                    <a:pt x="444" y="773"/>
                  </a:lnTo>
                  <a:lnTo>
                    <a:pt x="444" y="776"/>
                  </a:lnTo>
                  <a:lnTo>
                    <a:pt x="444" y="780"/>
                  </a:lnTo>
                  <a:lnTo>
                    <a:pt x="444" y="785"/>
                  </a:lnTo>
                  <a:lnTo>
                    <a:pt x="438" y="785"/>
                  </a:lnTo>
                  <a:lnTo>
                    <a:pt x="431" y="786"/>
                  </a:lnTo>
                  <a:lnTo>
                    <a:pt x="425" y="786"/>
                  </a:lnTo>
                  <a:lnTo>
                    <a:pt x="419" y="786"/>
                  </a:lnTo>
                  <a:lnTo>
                    <a:pt x="413" y="786"/>
                  </a:lnTo>
                  <a:lnTo>
                    <a:pt x="407" y="786"/>
                  </a:lnTo>
                  <a:lnTo>
                    <a:pt x="401" y="786"/>
                  </a:lnTo>
                  <a:lnTo>
                    <a:pt x="395" y="786"/>
                  </a:lnTo>
                  <a:lnTo>
                    <a:pt x="400" y="789"/>
                  </a:lnTo>
                  <a:lnTo>
                    <a:pt x="406" y="792"/>
                  </a:lnTo>
                  <a:lnTo>
                    <a:pt x="412" y="794"/>
                  </a:lnTo>
                  <a:lnTo>
                    <a:pt x="419" y="797"/>
                  </a:lnTo>
                  <a:lnTo>
                    <a:pt x="426" y="798"/>
                  </a:lnTo>
                  <a:lnTo>
                    <a:pt x="434" y="800"/>
                  </a:lnTo>
                  <a:lnTo>
                    <a:pt x="443" y="801"/>
                  </a:lnTo>
                  <a:lnTo>
                    <a:pt x="450" y="803"/>
                  </a:lnTo>
                  <a:lnTo>
                    <a:pt x="450" y="806"/>
                  </a:lnTo>
                  <a:lnTo>
                    <a:pt x="450" y="807"/>
                  </a:lnTo>
                  <a:lnTo>
                    <a:pt x="450" y="810"/>
                  </a:lnTo>
                  <a:lnTo>
                    <a:pt x="450" y="813"/>
                  </a:lnTo>
                  <a:lnTo>
                    <a:pt x="444" y="814"/>
                  </a:lnTo>
                  <a:lnTo>
                    <a:pt x="437" y="816"/>
                  </a:lnTo>
                  <a:lnTo>
                    <a:pt x="426" y="816"/>
                  </a:lnTo>
                  <a:lnTo>
                    <a:pt x="409" y="817"/>
                  </a:lnTo>
                  <a:lnTo>
                    <a:pt x="412" y="820"/>
                  </a:lnTo>
                  <a:lnTo>
                    <a:pt x="416" y="823"/>
                  </a:lnTo>
                  <a:lnTo>
                    <a:pt x="422" y="825"/>
                  </a:lnTo>
                  <a:lnTo>
                    <a:pt x="428" y="826"/>
                  </a:lnTo>
                  <a:lnTo>
                    <a:pt x="434" y="828"/>
                  </a:lnTo>
                  <a:lnTo>
                    <a:pt x="441" y="829"/>
                  </a:lnTo>
                  <a:lnTo>
                    <a:pt x="449" y="829"/>
                  </a:lnTo>
                  <a:lnTo>
                    <a:pt x="456" y="829"/>
                  </a:lnTo>
                  <a:lnTo>
                    <a:pt x="459" y="831"/>
                  </a:lnTo>
                  <a:lnTo>
                    <a:pt x="461" y="834"/>
                  </a:lnTo>
                  <a:lnTo>
                    <a:pt x="461" y="837"/>
                  </a:lnTo>
                  <a:lnTo>
                    <a:pt x="459" y="844"/>
                  </a:lnTo>
                  <a:lnTo>
                    <a:pt x="450" y="846"/>
                  </a:lnTo>
                  <a:lnTo>
                    <a:pt x="441" y="847"/>
                  </a:lnTo>
                  <a:lnTo>
                    <a:pt x="432" y="849"/>
                  </a:lnTo>
                  <a:lnTo>
                    <a:pt x="422" y="849"/>
                  </a:lnTo>
                  <a:lnTo>
                    <a:pt x="413" y="850"/>
                  </a:lnTo>
                  <a:lnTo>
                    <a:pt x="406" y="850"/>
                  </a:lnTo>
                  <a:lnTo>
                    <a:pt x="397" y="850"/>
                  </a:lnTo>
                  <a:lnTo>
                    <a:pt x="389" y="850"/>
                  </a:lnTo>
                  <a:lnTo>
                    <a:pt x="389" y="850"/>
                  </a:lnTo>
                  <a:lnTo>
                    <a:pt x="389" y="8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783" y="1128"/>
              <a:ext cx="234" cy="58"/>
            </a:xfrm>
            <a:custGeom>
              <a:avLst/>
              <a:gdLst/>
              <a:ahLst/>
              <a:cxnLst>
                <a:cxn ang="0">
                  <a:pos x="13" y="88"/>
                </a:cxn>
                <a:cxn ang="0">
                  <a:pos x="0" y="36"/>
                </a:cxn>
                <a:cxn ang="0">
                  <a:pos x="4" y="9"/>
                </a:cxn>
                <a:cxn ang="0">
                  <a:pos x="16" y="5"/>
                </a:cxn>
                <a:cxn ang="0">
                  <a:pos x="49" y="3"/>
                </a:cxn>
                <a:cxn ang="0">
                  <a:pos x="101" y="2"/>
                </a:cxn>
                <a:cxn ang="0">
                  <a:pos x="155" y="2"/>
                </a:cxn>
                <a:cxn ang="0">
                  <a:pos x="208" y="2"/>
                </a:cxn>
                <a:cxn ang="0">
                  <a:pos x="262" y="0"/>
                </a:cxn>
                <a:cxn ang="0">
                  <a:pos x="315" y="0"/>
                </a:cxn>
                <a:cxn ang="0">
                  <a:pos x="369" y="0"/>
                </a:cxn>
                <a:cxn ang="0">
                  <a:pos x="422" y="0"/>
                </a:cxn>
                <a:cxn ang="0">
                  <a:pos x="453" y="0"/>
                </a:cxn>
                <a:cxn ang="0">
                  <a:pos x="465" y="3"/>
                </a:cxn>
                <a:cxn ang="0">
                  <a:pos x="465" y="8"/>
                </a:cxn>
                <a:cxn ang="0">
                  <a:pos x="452" y="12"/>
                </a:cxn>
                <a:cxn ang="0">
                  <a:pos x="436" y="14"/>
                </a:cxn>
                <a:cxn ang="0">
                  <a:pos x="422" y="15"/>
                </a:cxn>
                <a:cxn ang="0">
                  <a:pos x="409" y="21"/>
                </a:cxn>
                <a:cxn ang="0">
                  <a:pos x="388" y="33"/>
                </a:cxn>
                <a:cxn ang="0">
                  <a:pos x="369" y="48"/>
                </a:cxn>
                <a:cxn ang="0">
                  <a:pos x="357" y="67"/>
                </a:cxn>
                <a:cxn ang="0">
                  <a:pos x="360" y="83"/>
                </a:cxn>
                <a:cxn ang="0">
                  <a:pos x="372" y="91"/>
                </a:cxn>
                <a:cxn ang="0">
                  <a:pos x="386" y="97"/>
                </a:cxn>
                <a:cxn ang="0">
                  <a:pos x="404" y="101"/>
                </a:cxn>
                <a:cxn ang="0">
                  <a:pos x="406" y="106"/>
                </a:cxn>
                <a:cxn ang="0">
                  <a:pos x="375" y="112"/>
                </a:cxn>
                <a:cxn ang="0">
                  <a:pos x="326" y="115"/>
                </a:cxn>
                <a:cxn ang="0">
                  <a:pos x="265" y="116"/>
                </a:cxn>
                <a:cxn ang="0">
                  <a:pos x="199" y="118"/>
                </a:cxn>
                <a:cxn ang="0">
                  <a:pos x="135" y="118"/>
                </a:cxn>
                <a:cxn ang="0">
                  <a:pos x="77" y="116"/>
                </a:cxn>
                <a:cxn ang="0">
                  <a:pos x="36" y="116"/>
                </a:cxn>
                <a:cxn ang="0">
                  <a:pos x="21" y="116"/>
                </a:cxn>
              </a:cxnLst>
              <a:rect l="0" t="0" r="r" b="b"/>
              <a:pathLst>
                <a:path w="470" h="118">
                  <a:moveTo>
                    <a:pt x="21" y="116"/>
                  </a:moveTo>
                  <a:lnTo>
                    <a:pt x="13" y="88"/>
                  </a:lnTo>
                  <a:lnTo>
                    <a:pt x="6" y="61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49" y="3"/>
                  </a:lnTo>
                  <a:lnTo>
                    <a:pt x="74" y="3"/>
                  </a:lnTo>
                  <a:lnTo>
                    <a:pt x="101" y="2"/>
                  </a:lnTo>
                  <a:lnTo>
                    <a:pt x="128" y="2"/>
                  </a:lnTo>
                  <a:lnTo>
                    <a:pt x="155" y="2"/>
                  </a:lnTo>
                  <a:lnTo>
                    <a:pt x="181" y="2"/>
                  </a:lnTo>
                  <a:lnTo>
                    <a:pt x="208" y="2"/>
                  </a:lnTo>
                  <a:lnTo>
                    <a:pt x="235" y="2"/>
                  </a:lnTo>
                  <a:lnTo>
                    <a:pt x="262" y="0"/>
                  </a:lnTo>
                  <a:lnTo>
                    <a:pt x="288" y="0"/>
                  </a:lnTo>
                  <a:lnTo>
                    <a:pt x="315" y="0"/>
                  </a:lnTo>
                  <a:lnTo>
                    <a:pt x="342" y="0"/>
                  </a:lnTo>
                  <a:lnTo>
                    <a:pt x="369" y="0"/>
                  </a:lnTo>
                  <a:lnTo>
                    <a:pt x="395" y="0"/>
                  </a:lnTo>
                  <a:lnTo>
                    <a:pt x="422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9" y="2"/>
                  </a:lnTo>
                  <a:lnTo>
                    <a:pt x="465" y="3"/>
                  </a:lnTo>
                  <a:lnTo>
                    <a:pt x="470" y="5"/>
                  </a:lnTo>
                  <a:lnTo>
                    <a:pt x="465" y="8"/>
                  </a:lnTo>
                  <a:lnTo>
                    <a:pt x="458" y="11"/>
                  </a:lnTo>
                  <a:lnTo>
                    <a:pt x="452" y="12"/>
                  </a:lnTo>
                  <a:lnTo>
                    <a:pt x="444" y="14"/>
                  </a:lnTo>
                  <a:lnTo>
                    <a:pt x="436" y="14"/>
                  </a:lnTo>
                  <a:lnTo>
                    <a:pt x="430" y="14"/>
                  </a:lnTo>
                  <a:lnTo>
                    <a:pt x="422" y="15"/>
                  </a:lnTo>
                  <a:lnTo>
                    <a:pt x="418" y="15"/>
                  </a:lnTo>
                  <a:lnTo>
                    <a:pt x="409" y="21"/>
                  </a:lnTo>
                  <a:lnTo>
                    <a:pt x="398" y="26"/>
                  </a:lnTo>
                  <a:lnTo>
                    <a:pt x="388" y="33"/>
                  </a:lnTo>
                  <a:lnTo>
                    <a:pt x="378" y="40"/>
                  </a:lnTo>
                  <a:lnTo>
                    <a:pt x="369" y="48"/>
                  </a:lnTo>
                  <a:lnTo>
                    <a:pt x="361" y="57"/>
                  </a:lnTo>
                  <a:lnTo>
                    <a:pt x="357" y="67"/>
                  </a:lnTo>
                  <a:lnTo>
                    <a:pt x="354" y="79"/>
                  </a:lnTo>
                  <a:lnTo>
                    <a:pt x="360" y="83"/>
                  </a:lnTo>
                  <a:lnTo>
                    <a:pt x="366" y="88"/>
                  </a:lnTo>
                  <a:lnTo>
                    <a:pt x="372" y="91"/>
                  </a:lnTo>
                  <a:lnTo>
                    <a:pt x="379" y="94"/>
                  </a:lnTo>
                  <a:lnTo>
                    <a:pt x="386" y="97"/>
                  </a:lnTo>
                  <a:lnTo>
                    <a:pt x="395" y="98"/>
                  </a:lnTo>
                  <a:lnTo>
                    <a:pt x="404" y="101"/>
                  </a:lnTo>
                  <a:lnTo>
                    <a:pt x="413" y="103"/>
                  </a:lnTo>
                  <a:lnTo>
                    <a:pt x="406" y="106"/>
                  </a:lnTo>
                  <a:lnTo>
                    <a:pt x="394" y="109"/>
                  </a:lnTo>
                  <a:lnTo>
                    <a:pt x="375" y="112"/>
                  </a:lnTo>
                  <a:lnTo>
                    <a:pt x="352" y="113"/>
                  </a:lnTo>
                  <a:lnTo>
                    <a:pt x="326" y="115"/>
                  </a:lnTo>
                  <a:lnTo>
                    <a:pt x="297" y="116"/>
                  </a:lnTo>
                  <a:lnTo>
                    <a:pt x="265" y="116"/>
                  </a:lnTo>
                  <a:lnTo>
                    <a:pt x="233" y="118"/>
                  </a:lnTo>
                  <a:lnTo>
                    <a:pt x="199" y="118"/>
                  </a:lnTo>
                  <a:lnTo>
                    <a:pt x="167" y="118"/>
                  </a:lnTo>
                  <a:lnTo>
                    <a:pt x="135" y="118"/>
                  </a:lnTo>
                  <a:lnTo>
                    <a:pt x="106" y="118"/>
                  </a:lnTo>
                  <a:lnTo>
                    <a:pt x="77" y="116"/>
                  </a:lnTo>
                  <a:lnTo>
                    <a:pt x="55" y="116"/>
                  </a:lnTo>
                  <a:lnTo>
                    <a:pt x="36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4781" y="1050"/>
              <a:ext cx="91" cy="7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" y="125"/>
                </a:cxn>
                <a:cxn ang="0">
                  <a:pos x="7" y="106"/>
                </a:cxn>
                <a:cxn ang="0">
                  <a:pos x="16" y="88"/>
                </a:cxn>
                <a:cxn ang="0">
                  <a:pos x="27" y="70"/>
                </a:cxn>
                <a:cxn ang="0">
                  <a:pos x="39" y="52"/>
                </a:cxn>
                <a:cxn ang="0">
                  <a:pos x="51" y="34"/>
                </a:cxn>
                <a:cxn ang="0">
                  <a:pos x="61" y="17"/>
                </a:cxn>
                <a:cxn ang="0">
                  <a:pos x="70" y="0"/>
                </a:cxn>
                <a:cxn ang="0">
                  <a:pos x="73" y="0"/>
                </a:cxn>
                <a:cxn ang="0">
                  <a:pos x="77" y="0"/>
                </a:cxn>
                <a:cxn ang="0">
                  <a:pos x="82" y="0"/>
                </a:cxn>
                <a:cxn ang="0">
                  <a:pos x="85" y="0"/>
                </a:cxn>
                <a:cxn ang="0">
                  <a:pos x="89" y="8"/>
                </a:cxn>
                <a:cxn ang="0">
                  <a:pos x="95" y="14"/>
                </a:cxn>
                <a:cxn ang="0">
                  <a:pos x="103" y="20"/>
                </a:cxn>
                <a:cxn ang="0">
                  <a:pos x="116" y="25"/>
                </a:cxn>
                <a:cxn ang="0">
                  <a:pos x="120" y="40"/>
                </a:cxn>
                <a:cxn ang="0">
                  <a:pos x="128" y="55"/>
                </a:cxn>
                <a:cxn ang="0">
                  <a:pos x="140" y="70"/>
                </a:cxn>
                <a:cxn ang="0">
                  <a:pos x="152" y="83"/>
                </a:cxn>
                <a:cxn ang="0">
                  <a:pos x="164" y="98"/>
                </a:cxn>
                <a:cxn ang="0">
                  <a:pos x="172" y="112"/>
                </a:cxn>
                <a:cxn ang="0">
                  <a:pos x="180" y="125"/>
                </a:cxn>
                <a:cxn ang="0">
                  <a:pos x="181" y="138"/>
                </a:cxn>
                <a:cxn ang="0">
                  <a:pos x="159" y="138"/>
                </a:cxn>
                <a:cxn ang="0">
                  <a:pos x="135" y="140"/>
                </a:cxn>
                <a:cxn ang="0">
                  <a:pos x="113" y="140"/>
                </a:cxn>
                <a:cxn ang="0">
                  <a:pos x="91" y="141"/>
                </a:cxn>
                <a:cxn ang="0">
                  <a:pos x="67" y="141"/>
                </a:cxn>
                <a:cxn ang="0">
                  <a:pos x="45" y="143"/>
                </a:cxn>
                <a:cxn ang="0">
                  <a:pos x="22" y="143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181" h="144">
                  <a:moveTo>
                    <a:pt x="0" y="144"/>
                  </a:moveTo>
                  <a:lnTo>
                    <a:pt x="2" y="125"/>
                  </a:lnTo>
                  <a:lnTo>
                    <a:pt x="7" y="106"/>
                  </a:lnTo>
                  <a:lnTo>
                    <a:pt x="16" y="88"/>
                  </a:lnTo>
                  <a:lnTo>
                    <a:pt x="27" y="70"/>
                  </a:lnTo>
                  <a:lnTo>
                    <a:pt x="39" y="52"/>
                  </a:lnTo>
                  <a:lnTo>
                    <a:pt x="51" y="34"/>
                  </a:lnTo>
                  <a:lnTo>
                    <a:pt x="61" y="17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8"/>
                  </a:lnTo>
                  <a:lnTo>
                    <a:pt x="95" y="14"/>
                  </a:lnTo>
                  <a:lnTo>
                    <a:pt x="103" y="20"/>
                  </a:lnTo>
                  <a:lnTo>
                    <a:pt x="116" y="25"/>
                  </a:lnTo>
                  <a:lnTo>
                    <a:pt x="120" y="40"/>
                  </a:lnTo>
                  <a:lnTo>
                    <a:pt x="128" y="55"/>
                  </a:lnTo>
                  <a:lnTo>
                    <a:pt x="140" y="70"/>
                  </a:lnTo>
                  <a:lnTo>
                    <a:pt x="152" y="83"/>
                  </a:lnTo>
                  <a:lnTo>
                    <a:pt x="164" y="98"/>
                  </a:lnTo>
                  <a:lnTo>
                    <a:pt x="172" y="112"/>
                  </a:lnTo>
                  <a:lnTo>
                    <a:pt x="180" y="125"/>
                  </a:lnTo>
                  <a:lnTo>
                    <a:pt x="181" y="138"/>
                  </a:lnTo>
                  <a:lnTo>
                    <a:pt x="159" y="138"/>
                  </a:lnTo>
                  <a:lnTo>
                    <a:pt x="135" y="140"/>
                  </a:lnTo>
                  <a:lnTo>
                    <a:pt x="113" y="140"/>
                  </a:lnTo>
                  <a:lnTo>
                    <a:pt x="91" y="141"/>
                  </a:lnTo>
                  <a:lnTo>
                    <a:pt x="67" y="141"/>
                  </a:lnTo>
                  <a:lnTo>
                    <a:pt x="45" y="143"/>
                  </a:lnTo>
                  <a:lnTo>
                    <a:pt x="22" y="143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913" y="1027"/>
              <a:ext cx="78" cy="91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7" y="164"/>
                </a:cxn>
                <a:cxn ang="0">
                  <a:pos x="15" y="152"/>
                </a:cxn>
                <a:cxn ang="0">
                  <a:pos x="23" y="143"/>
                </a:cxn>
                <a:cxn ang="0">
                  <a:pos x="37" y="132"/>
                </a:cxn>
                <a:cxn ang="0">
                  <a:pos x="44" y="115"/>
                </a:cxn>
                <a:cxn ang="0">
                  <a:pos x="53" y="98"/>
                </a:cxn>
                <a:cxn ang="0">
                  <a:pos x="64" y="82"/>
                </a:cxn>
                <a:cxn ang="0">
                  <a:pos x="72" y="66"/>
                </a:cxn>
                <a:cxn ang="0">
                  <a:pos x="83" y="49"/>
                </a:cxn>
                <a:cxn ang="0">
                  <a:pos x="92" y="33"/>
                </a:cxn>
                <a:cxn ang="0">
                  <a:pos x="101" y="16"/>
                </a:cxn>
                <a:cxn ang="0">
                  <a:pos x="107" y="0"/>
                </a:cxn>
                <a:cxn ang="0">
                  <a:pos x="110" y="2"/>
                </a:cxn>
                <a:cxn ang="0">
                  <a:pos x="111" y="2"/>
                </a:cxn>
                <a:cxn ang="0">
                  <a:pos x="114" y="3"/>
                </a:cxn>
                <a:cxn ang="0">
                  <a:pos x="117" y="5"/>
                </a:cxn>
                <a:cxn ang="0">
                  <a:pos x="129" y="42"/>
                </a:cxn>
                <a:cxn ang="0">
                  <a:pos x="135" y="77"/>
                </a:cxn>
                <a:cxn ang="0">
                  <a:pos x="139" y="116"/>
                </a:cxn>
                <a:cxn ang="0">
                  <a:pos x="145" y="158"/>
                </a:cxn>
                <a:cxn ang="0">
                  <a:pos x="151" y="165"/>
                </a:cxn>
                <a:cxn ang="0">
                  <a:pos x="154" y="170"/>
                </a:cxn>
                <a:cxn ang="0">
                  <a:pos x="156" y="174"/>
                </a:cxn>
                <a:cxn ang="0">
                  <a:pos x="156" y="180"/>
                </a:cxn>
                <a:cxn ang="0">
                  <a:pos x="141" y="181"/>
                </a:cxn>
                <a:cxn ang="0">
                  <a:pos x="129" y="181"/>
                </a:cxn>
                <a:cxn ang="0">
                  <a:pos x="117" y="183"/>
                </a:cxn>
                <a:cxn ang="0">
                  <a:pos x="104" y="183"/>
                </a:cxn>
                <a:cxn ang="0">
                  <a:pos x="87" y="183"/>
                </a:cxn>
                <a:cxn ang="0">
                  <a:pos x="65" y="183"/>
                </a:cxn>
                <a:cxn ang="0">
                  <a:pos x="37" y="183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3"/>
                </a:cxn>
              </a:cxnLst>
              <a:rect l="0" t="0" r="r" b="b"/>
              <a:pathLst>
                <a:path w="156" h="183">
                  <a:moveTo>
                    <a:pt x="0" y="183"/>
                  </a:moveTo>
                  <a:lnTo>
                    <a:pt x="7" y="164"/>
                  </a:lnTo>
                  <a:lnTo>
                    <a:pt x="15" y="152"/>
                  </a:lnTo>
                  <a:lnTo>
                    <a:pt x="23" y="143"/>
                  </a:lnTo>
                  <a:lnTo>
                    <a:pt x="37" y="132"/>
                  </a:lnTo>
                  <a:lnTo>
                    <a:pt x="44" y="115"/>
                  </a:lnTo>
                  <a:lnTo>
                    <a:pt x="53" y="98"/>
                  </a:lnTo>
                  <a:lnTo>
                    <a:pt x="64" y="82"/>
                  </a:lnTo>
                  <a:lnTo>
                    <a:pt x="72" y="66"/>
                  </a:lnTo>
                  <a:lnTo>
                    <a:pt x="83" y="49"/>
                  </a:lnTo>
                  <a:lnTo>
                    <a:pt x="92" y="33"/>
                  </a:lnTo>
                  <a:lnTo>
                    <a:pt x="101" y="16"/>
                  </a:lnTo>
                  <a:lnTo>
                    <a:pt x="107" y="0"/>
                  </a:lnTo>
                  <a:lnTo>
                    <a:pt x="110" y="2"/>
                  </a:lnTo>
                  <a:lnTo>
                    <a:pt x="111" y="2"/>
                  </a:lnTo>
                  <a:lnTo>
                    <a:pt x="114" y="3"/>
                  </a:lnTo>
                  <a:lnTo>
                    <a:pt x="117" y="5"/>
                  </a:lnTo>
                  <a:lnTo>
                    <a:pt x="129" y="42"/>
                  </a:lnTo>
                  <a:lnTo>
                    <a:pt x="135" y="77"/>
                  </a:lnTo>
                  <a:lnTo>
                    <a:pt x="139" y="116"/>
                  </a:lnTo>
                  <a:lnTo>
                    <a:pt x="145" y="158"/>
                  </a:lnTo>
                  <a:lnTo>
                    <a:pt x="151" y="165"/>
                  </a:lnTo>
                  <a:lnTo>
                    <a:pt x="154" y="170"/>
                  </a:lnTo>
                  <a:lnTo>
                    <a:pt x="156" y="174"/>
                  </a:lnTo>
                  <a:lnTo>
                    <a:pt x="156" y="180"/>
                  </a:lnTo>
                  <a:lnTo>
                    <a:pt x="141" y="181"/>
                  </a:lnTo>
                  <a:lnTo>
                    <a:pt x="129" y="181"/>
                  </a:lnTo>
                  <a:lnTo>
                    <a:pt x="117" y="183"/>
                  </a:lnTo>
                  <a:lnTo>
                    <a:pt x="104" y="183"/>
                  </a:lnTo>
                  <a:lnTo>
                    <a:pt x="87" y="183"/>
                  </a:lnTo>
                  <a:lnTo>
                    <a:pt x="65" y="183"/>
                  </a:lnTo>
                  <a:lnTo>
                    <a:pt x="37" y="183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014" y="1068"/>
              <a:ext cx="38" cy="48"/>
            </a:xfrm>
            <a:custGeom>
              <a:avLst/>
              <a:gdLst/>
              <a:ahLst/>
              <a:cxnLst>
                <a:cxn ang="0">
                  <a:pos x="17" y="97"/>
                </a:cxn>
                <a:cxn ang="0">
                  <a:pos x="14" y="95"/>
                </a:cxn>
                <a:cxn ang="0">
                  <a:pos x="9" y="94"/>
                </a:cxn>
                <a:cxn ang="0">
                  <a:pos x="5" y="94"/>
                </a:cxn>
                <a:cxn ang="0">
                  <a:pos x="0" y="93"/>
                </a:cxn>
                <a:cxn ang="0">
                  <a:pos x="2" y="66"/>
                </a:cxn>
                <a:cxn ang="0">
                  <a:pos x="5" y="42"/>
                </a:cxn>
                <a:cxn ang="0">
                  <a:pos x="15" y="23"/>
                </a:cxn>
                <a:cxn ang="0">
                  <a:pos x="36" y="8"/>
                </a:cxn>
                <a:cxn ang="0">
                  <a:pos x="36" y="6"/>
                </a:cxn>
                <a:cxn ang="0">
                  <a:pos x="36" y="3"/>
                </a:cxn>
                <a:cxn ang="0">
                  <a:pos x="36" y="2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5" y="3"/>
                </a:cxn>
                <a:cxn ang="0">
                  <a:pos x="66" y="8"/>
                </a:cxn>
                <a:cxn ang="0">
                  <a:pos x="76" y="14"/>
                </a:cxn>
                <a:cxn ang="0">
                  <a:pos x="75" y="29"/>
                </a:cxn>
                <a:cxn ang="0">
                  <a:pos x="73" y="43"/>
                </a:cxn>
                <a:cxn ang="0">
                  <a:pos x="69" y="57"/>
                </a:cxn>
                <a:cxn ang="0">
                  <a:pos x="64" y="70"/>
                </a:cxn>
                <a:cxn ang="0">
                  <a:pos x="55" y="81"/>
                </a:cxn>
                <a:cxn ang="0">
                  <a:pos x="46" y="90"/>
                </a:cxn>
                <a:cxn ang="0">
                  <a:pos x="33" y="95"/>
                </a:cxn>
                <a:cxn ang="0">
                  <a:pos x="17" y="97"/>
                </a:cxn>
                <a:cxn ang="0">
                  <a:pos x="17" y="97"/>
                </a:cxn>
                <a:cxn ang="0">
                  <a:pos x="17" y="97"/>
                </a:cxn>
              </a:cxnLst>
              <a:rect l="0" t="0" r="r" b="b"/>
              <a:pathLst>
                <a:path w="76" h="97">
                  <a:moveTo>
                    <a:pt x="17" y="97"/>
                  </a:moveTo>
                  <a:lnTo>
                    <a:pt x="14" y="95"/>
                  </a:lnTo>
                  <a:lnTo>
                    <a:pt x="9" y="94"/>
                  </a:lnTo>
                  <a:lnTo>
                    <a:pt x="5" y="94"/>
                  </a:lnTo>
                  <a:lnTo>
                    <a:pt x="0" y="93"/>
                  </a:lnTo>
                  <a:lnTo>
                    <a:pt x="2" y="66"/>
                  </a:lnTo>
                  <a:lnTo>
                    <a:pt x="5" y="42"/>
                  </a:lnTo>
                  <a:lnTo>
                    <a:pt x="15" y="23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6" y="8"/>
                  </a:lnTo>
                  <a:lnTo>
                    <a:pt x="76" y="14"/>
                  </a:lnTo>
                  <a:lnTo>
                    <a:pt x="75" y="29"/>
                  </a:lnTo>
                  <a:lnTo>
                    <a:pt x="73" y="43"/>
                  </a:lnTo>
                  <a:lnTo>
                    <a:pt x="69" y="57"/>
                  </a:lnTo>
                  <a:lnTo>
                    <a:pt x="64" y="70"/>
                  </a:lnTo>
                  <a:lnTo>
                    <a:pt x="55" y="81"/>
                  </a:lnTo>
                  <a:lnTo>
                    <a:pt x="46" y="90"/>
                  </a:lnTo>
                  <a:lnTo>
                    <a:pt x="33" y="95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7" y="9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866" y="1060"/>
              <a:ext cx="41" cy="45"/>
            </a:xfrm>
            <a:custGeom>
              <a:avLst/>
              <a:gdLst/>
              <a:ahLst/>
              <a:cxnLst>
                <a:cxn ang="0">
                  <a:pos x="36" y="89"/>
                </a:cxn>
                <a:cxn ang="0">
                  <a:pos x="24" y="71"/>
                </a:cxn>
                <a:cxn ang="0">
                  <a:pos x="12" y="55"/>
                </a:cxn>
                <a:cxn ang="0">
                  <a:pos x="1" y="40"/>
                </a:cxn>
                <a:cxn ang="0">
                  <a:pos x="0" y="27"/>
                </a:cxn>
                <a:cxn ang="0">
                  <a:pos x="7" y="24"/>
                </a:cxn>
                <a:cxn ang="0">
                  <a:pos x="13" y="19"/>
                </a:cxn>
                <a:cxn ang="0">
                  <a:pos x="19" y="16"/>
                </a:cxn>
                <a:cxn ang="0">
                  <a:pos x="25" y="12"/>
                </a:cxn>
                <a:cxn ang="0">
                  <a:pos x="30" y="7"/>
                </a:cxn>
                <a:cxn ang="0">
                  <a:pos x="36" y="4"/>
                </a:cxn>
                <a:cxn ang="0">
                  <a:pos x="42" y="1"/>
                </a:cxn>
                <a:cxn ang="0">
                  <a:pos x="49" y="0"/>
                </a:cxn>
                <a:cxn ang="0">
                  <a:pos x="58" y="10"/>
                </a:cxn>
                <a:cxn ang="0">
                  <a:pos x="67" y="21"/>
                </a:cxn>
                <a:cxn ang="0">
                  <a:pos x="74" y="31"/>
                </a:cxn>
                <a:cxn ang="0">
                  <a:pos x="79" y="42"/>
                </a:cxn>
                <a:cxn ang="0">
                  <a:pos x="80" y="54"/>
                </a:cxn>
                <a:cxn ang="0">
                  <a:pos x="80" y="65"/>
                </a:cxn>
                <a:cxn ang="0">
                  <a:pos x="74" y="77"/>
                </a:cxn>
                <a:cxn ang="0">
                  <a:pos x="64" y="89"/>
                </a:cxn>
                <a:cxn ang="0">
                  <a:pos x="56" y="89"/>
                </a:cxn>
                <a:cxn ang="0">
                  <a:pos x="51" y="89"/>
                </a:cxn>
                <a:cxn ang="0">
                  <a:pos x="43" y="89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36" y="89"/>
                </a:cxn>
              </a:cxnLst>
              <a:rect l="0" t="0" r="r" b="b"/>
              <a:pathLst>
                <a:path w="80" h="89">
                  <a:moveTo>
                    <a:pt x="36" y="89"/>
                  </a:moveTo>
                  <a:lnTo>
                    <a:pt x="24" y="71"/>
                  </a:lnTo>
                  <a:lnTo>
                    <a:pt x="12" y="55"/>
                  </a:lnTo>
                  <a:lnTo>
                    <a:pt x="1" y="40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13" y="19"/>
                  </a:lnTo>
                  <a:lnTo>
                    <a:pt x="19" y="16"/>
                  </a:lnTo>
                  <a:lnTo>
                    <a:pt x="25" y="12"/>
                  </a:lnTo>
                  <a:lnTo>
                    <a:pt x="30" y="7"/>
                  </a:lnTo>
                  <a:lnTo>
                    <a:pt x="36" y="4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8" y="10"/>
                  </a:lnTo>
                  <a:lnTo>
                    <a:pt x="67" y="21"/>
                  </a:lnTo>
                  <a:lnTo>
                    <a:pt x="74" y="31"/>
                  </a:lnTo>
                  <a:lnTo>
                    <a:pt x="79" y="42"/>
                  </a:lnTo>
                  <a:lnTo>
                    <a:pt x="80" y="54"/>
                  </a:lnTo>
                  <a:lnTo>
                    <a:pt x="80" y="65"/>
                  </a:lnTo>
                  <a:lnTo>
                    <a:pt x="74" y="77"/>
                  </a:lnTo>
                  <a:lnTo>
                    <a:pt x="64" y="89"/>
                  </a:lnTo>
                  <a:lnTo>
                    <a:pt x="56" y="89"/>
                  </a:lnTo>
                  <a:lnTo>
                    <a:pt x="51" y="89"/>
                  </a:lnTo>
                  <a:lnTo>
                    <a:pt x="43" y="89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8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000" y="994"/>
              <a:ext cx="41" cy="104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0" y="186"/>
                </a:cxn>
                <a:cxn ang="0">
                  <a:pos x="2" y="165"/>
                </a:cxn>
                <a:cxn ang="0">
                  <a:pos x="5" y="145"/>
                </a:cxn>
                <a:cxn ang="0">
                  <a:pos x="6" y="126"/>
                </a:cxn>
                <a:cxn ang="0">
                  <a:pos x="21" y="102"/>
                </a:cxn>
                <a:cxn ang="0">
                  <a:pos x="31" y="83"/>
                </a:cxn>
                <a:cxn ang="0">
                  <a:pos x="40" y="68"/>
                </a:cxn>
                <a:cxn ang="0">
                  <a:pos x="48" y="56"/>
                </a:cxn>
                <a:cxn ang="0">
                  <a:pos x="54" y="44"/>
                </a:cxn>
                <a:cxn ang="0">
                  <a:pos x="61" y="32"/>
                </a:cxn>
                <a:cxn ang="0">
                  <a:pos x="68" y="18"/>
                </a:cxn>
                <a:cxn ang="0">
                  <a:pos x="79" y="0"/>
                </a:cxn>
                <a:cxn ang="0">
                  <a:pos x="80" y="0"/>
                </a:cxn>
                <a:cxn ang="0">
                  <a:pos x="82" y="1"/>
                </a:cxn>
                <a:cxn ang="0">
                  <a:pos x="83" y="1"/>
                </a:cxn>
                <a:cxn ang="0">
                  <a:pos x="83" y="3"/>
                </a:cxn>
                <a:cxn ang="0">
                  <a:pos x="71" y="31"/>
                </a:cxn>
                <a:cxn ang="0">
                  <a:pos x="67" y="47"/>
                </a:cxn>
                <a:cxn ang="0">
                  <a:pos x="64" y="62"/>
                </a:cxn>
                <a:cxn ang="0">
                  <a:pos x="64" y="79"/>
                </a:cxn>
                <a:cxn ang="0">
                  <a:pos x="67" y="93"/>
                </a:cxn>
                <a:cxn ang="0">
                  <a:pos x="65" y="105"/>
                </a:cxn>
                <a:cxn ang="0">
                  <a:pos x="61" y="119"/>
                </a:cxn>
                <a:cxn ang="0">
                  <a:pos x="55" y="133"/>
                </a:cxn>
                <a:cxn ang="0">
                  <a:pos x="43" y="139"/>
                </a:cxn>
                <a:cxn ang="0">
                  <a:pos x="36" y="147"/>
                </a:cxn>
                <a:cxn ang="0">
                  <a:pos x="30" y="156"/>
                </a:cxn>
                <a:cxn ang="0">
                  <a:pos x="25" y="166"/>
                </a:cxn>
                <a:cxn ang="0">
                  <a:pos x="21" y="177"/>
                </a:cxn>
                <a:cxn ang="0">
                  <a:pos x="15" y="187"/>
                </a:cxn>
                <a:cxn ang="0">
                  <a:pos x="9" y="197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08"/>
                </a:cxn>
              </a:cxnLst>
              <a:rect l="0" t="0" r="r" b="b"/>
              <a:pathLst>
                <a:path w="83" h="208">
                  <a:moveTo>
                    <a:pt x="0" y="208"/>
                  </a:moveTo>
                  <a:lnTo>
                    <a:pt x="0" y="186"/>
                  </a:lnTo>
                  <a:lnTo>
                    <a:pt x="2" y="165"/>
                  </a:lnTo>
                  <a:lnTo>
                    <a:pt x="5" y="145"/>
                  </a:lnTo>
                  <a:lnTo>
                    <a:pt x="6" y="126"/>
                  </a:lnTo>
                  <a:lnTo>
                    <a:pt x="21" y="102"/>
                  </a:lnTo>
                  <a:lnTo>
                    <a:pt x="31" y="83"/>
                  </a:lnTo>
                  <a:lnTo>
                    <a:pt x="40" y="68"/>
                  </a:lnTo>
                  <a:lnTo>
                    <a:pt x="48" y="56"/>
                  </a:lnTo>
                  <a:lnTo>
                    <a:pt x="54" y="44"/>
                  </a:lnTo>
                  <a:lnTo>
                    <a:pt x="61" y="32"/>
                  </a:lnTo>
                  <a:lnTo>
                    <a:pt x="68" y="18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71" y="31"/>
                  </a:lnTo>
                  <a:lnTo>
                    <a:pt x="67" y="47"/>
                  </a:lnTo>
                  <a:lnTo>
                    <a:pt x="64" y="62"/>
                  </a:lnTo>
                  <a:lnTo>
                    <a:pt x="64" y="79"/>
                  </a:lnTo>
                  <a:lnTo>
                    <a:pt x="67" y="93"/>
                  </a:lnTo>
                  <a:lnTo>
                    <a:pt x="65" y="105"/>
                  </a:lnTo>
                  <a:lnTo>
                    <a:pt x="61" y="119"/>
                  </a:lnTo>
                  <a:lnTo>
                    <a:pt x="55" y="133"/>
                  </a:lnTo>
                  <a:lnTo>
                    <a:pt x="43" y="139"/>
                  </a:lnTo>
                  <a:lnTo>
                    <a:pt x="36" y="147"/>
                  </a:lnTo>
                  <a:lnTo>
                    <a:pt x="30" y="156"/>
                  </a:lnTo>
                  <a:lnTo>
                    <a:pt x="25" y="166"/>
                  </a:lnTo>
                  <a:lnTo>
                    <a:pt x="21" y="177"/>
                  </a:lnTo>
                  <a:lnTo>
                    <a:pt x="15" y="187"/>
                  </a:lnTo>
                  <a:lnTo>
                    <a:pt x="9" y="197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066" y="1041"/>
              <a:ext cx="50" cy="58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5" y="97"/>
                </a:cxn>
                <a:cxn ang="0">
                  <a:pos x="11" y="79"/>
                </a:cxn>
                <a:cxn ang="0">
                  <a:pos x="20" y="66"/>
                </a:cxn>
                <a:cxn ang="0">
                  <a:pos x="30" y="54"/>
                </a:cxn>
                <a:cxn ang="0">
                  <a:pos x="40" y="42"/>
                </a:cxn>
                <a:cxn ang="0">
                  <a:pos x="54" y="30"/>
                </a:cxn>
                <a:cxn ang="0">
                  <a:pos x="66" y="17"/>
                </a:cxn>
                <a:cxn ang="0">
                  <a:pos x="78" y="0"/>
                </a:cxn>
                <a:cxn ang="0">
                  <a:pos x="79" y="0"/>
                </a:cxn>
                <a:cxn ang="0">
                  <a:pos x="82" y="0"/>
                </a:cxn>
                <a:cxn ang="0">
                  <a:pos x="84" y="0"/>
                </a:cxn>
                <a:cxn ang="0">
                  <a:pos x="87" y="2"/>
                </a:cxn>
                <a:cxn ang="0">
                  <a:pos x="91" y="11"/>
                </a:cxn>
                <a:cxn ang="0">
                  <a:pos x="95" y="23"/>
                </a:cxn>
                <a:cxn ang="0">
                  <a:pos x="100" y="36"/>
                </a:cxn>
                <a:cxn ang="0">
                  <a:pos x="101" y="49"/>
                </a:cxn>
                <a:cxn ang="0">
                  <a:pos x="88" y="60"/>
                </a:cxn>
                <a:cxn ang="0">
                  <a:pos x="76" y="69"/>
                </a:cxn>
                <a:cxn ang="0">
                  <a:pos x="64" y="78"/>
                </a:cxn>
                <a:cxn ang="0">
                  <a:pos x="51" y="87"/>
                </a:cxn>
                <a:cxn ang="0">
                  <a:pos x="39" y="94"/>
                </a:cxn>
                <a:cxn ang="0">
                  <a:pos x="27" y="103"/>
                </a:cxn>
                <a:cxn ang="0">
                  <a:pos x="14" y="110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18"/>
                </a:cxn>
              </a:cxnLst>
              <a:rect l="0" t="0" r="r" b="b"/>
              <a:pathLst>
                <a:path w="101" h="118">
                  <a:moveTo>
                    <a:pt x="0" y="118"/>
                  </a:moveTo>
                  <a:lnTo>
                    <a:pt x="5" y="97"/>
                  </a:lnTo>
                  <a:lnTo>
                    <a:pt x="11" y="79"/>
                  </a:lnTo>
                  <a:lnTo>
                    <a:pt x="20" y="66"/>
                  </a:lnTo>
                  <a:lnTo>
                    <a:pt x="30" y="54"/>
                  </a:lnTo>
                  <a:lnTo>
                    <a:pt x="40" y="42"/>
                  </a:lnTo>
                  <a:lnTo>
                    <a:pt x="54" y="30"/>
                  </a:lnTo>
                  <a:lnTo>
                    <a:pt x="66" y="17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91" y="11"/>
                  </a:lnTo>
                  <a:lnTo>
                    <a:pt x="95" y="23"/>
                  </a:lnTo>
                  <a:lnTo>
                    <a:pt x="100" y="36"/>
                  </a:lnTo>
                  <a:lnTo>
                    <a:pt x="101" y="49"/>
                  </a:lnTo>
                  <a:lnTo>
                    <a:pt x="88" y="60"/>
                  </a:lnTo>
                  <a:lnTo>
                    <a:pt x="76" y="69"/>
                  </a:lnTo>
                  <a:lnTo>
                    <a:pt x="64" y="78"/>
                  </a:lnTo>
                  <a:lnTo>
                    <a:pt x="51" y="87"/>
                  </a:lnTo>
                  <a:lnTo>
                    <a:pt x="39" y="94"/>
                  </a:lnTo>
                  <a:lnTo>
                    <a:pt x="27" y="103"/>
                  </a:lnTo>
                  <a:lnTo>
                    <a:pt x="14" y="110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4776" y="1019"/>
              <a:ext cx="36" cy="61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1" y="104"/>
                </a:cxn>
                <a:cxn ang="0">
                  <a:pos x="3" y="86"/>
                </a:cxn>
                <a:cxn ang="0">
                  <a:pos x="4" y="67"/>
                </a:cxn>
                <a:cxn ang="0">
                  <a:pos x="9" y="48"/>
                </a:cxn>
                <a:cxn ang="0">
                  <a:pos x="15" y="30"/>
                </a:cxn>
                <a:cxn ang="0">
                  <a:pos x="23" y="17"/>
                </a:cxn>
                <a:cxn ang="0">
                  <a:pos x="38" y="6"/>
                </a:cxn>
                <a:cxn ang="0">
                  <a:pos x="56" y="0"/>
                </a:cxn>
                <a:cxn ang="0">
                  <a:pos x="59" y="6"/>
                </a:cxn>
                <a:cxn ang="0">
                  <a:pos x="64" y="12"/>
                </a:cxn>
                <a:cxn ang="0">
                  <a:pos x="68" y="18"/>
                </a:cxn>
                <a:cxn ang="0">
                  <a:pos x="71" y="24"/>
                </a:cxn>
                <a:cxn ang="0">
                  <a:pos x="64" y="34"/>
                </a:cxn>
                <a:cxn ang="0">
                  <a:pos x="55" y="48"/>
                </a:cxn>
                <a:cxn ang="0">
                  <a:pos x="46" y="64"/>
                </a:cxn>
                <a:cxn ang="0">
                  <a:pos x="35" y="81"/>
                </a:cxn>
                <a:cxn ang="0">
                  <a:pos x="25" y="95"/>
                </a:cxn>
                <a:cxn ang="0">
                  <a:pos x="16" y="109"/>
                </a:cxn>
                <a:cxn ang="0">
                  <a:pos x="7" y="118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0" y="122"/>
                </a:cxn>
              </a:cxnLst>
              <a:rect l="0" t="0" r="r" b="b"/>
              <a:pathLst>
                <a:path w="71" h="122">
                  <a:moveTo>
                    <a:pt x="0" y="122"/>
                  </a:moveTo>
                  <a:lnTo>
                    <a:pt x="1" y="104"/>
                  </a:lnTo>
                  <a:lnTo>
                    <a:pt x="3" y="86"/>
                  </a:lnTo>
                  <a:lnTo>
                    <a:pt x="4" y="67"/>
                  </a:lnTo>
                  <a:lnTo>
                    <a:pt x="9" y="48"/>
                  </a:lnTo>
                  <a:lnTo>
                    <a:pt x="15" y="30"/>
                  </a:lnTo>
                  <a:lnTo>
                    <a:pt x="23" y="17"/>
                  </a:lnTo>
                  <a:lnTo>
                    <a:pt x="38" y="6"/>
                  </a:lnTo>
                  <a:lnTo>
                    <a:pt x="56" y="0"/>
                  </a:lnTo>
                  <a:lnTo>
                    <a:pt x="59" y="6"/>
                  </a:lnTo>
                  <a:lnTo>
                    <a:pt x="64" y="12"/>
                  </a:lnTo>
                  <a:lnTo>
                    <a:pt x="68" y="18"/>
                  </a:lnTo>
                  <a:lnTo>
                    <a:pt x="71" y="24"/>
                  </a:lnTo>
                  <a:lnTo>
                    <a:pt x="64" y="34"/>
                  </a:lnTo>
                  <a:lnTo>
                    <a:pt x="55" y="48"/>
                  </a:lnTo>
                  <a:lnTo>
                    <a:pt x="46" y="64"/>
                  </a:lnTo>
                  <a:lnTo>
                    <a:pt x="35" y="81"/>
                  </a:lnTo>
                  <a:lnTo>
                    <a:pt x="25" y="95"/>
                  </a:lnTo>
                  <a:lnTo>
                    <a:pt x="16" y="109"/>
                  </a:lnTo>
                  <a:lnTo>
                    <a:pt x="7" y="11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DBC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858" y="1006"/>
              <a:ext cx="58" cy="68"/>
            </a:xfrm>
            <a:custGeom>
              <a:avLst/>
              <a:gdLst/>
              <a:ahLst/>
              <a:cxnLst>
                <a:cxn ang="0">
                  <a:pos x="110" y="133"/>
                </a:cxn>
                <a:cxn ang="0">
                  <a:pos x="98" y="117"/>
                </a:cxn>
                <a:cxn ang="0">
                  <a:pos x="90" y="108"/>
                </a:cxn>
                <a:cxn ang="0">
                  <a:pos x="83" y="99"/>
                </a:cxn>
                <a:cxn ang="0">
                  <a:pos x="71" y="87"/>
                </a:cxn>
                <a:cxn ang="0">
                  <a:pos x="62" y="89"/>
                </a:cxn>
                <a:cxn ang="0">
                  <a:pos x="53" y="92"/>
                </a:cxn>
                <a:cxn ang="0">
                  <a:pos x="44" y="96"/>
                </a:cxn>
                <a:cxn ang="0">
                  <a:pos x="35" y="102"/>
                </a:cxn>
                <a:cxn ang="0">
                  <a:pos x="26" y="108"/>
                </a:cxn>
                <a:cxn ang="0">
                  <a:pos x="17" y="112"/>
                </a:cxn>
                <a:cxn ang="0">
                  <a:pos x="9" y="117"/>
                </a:cxn>
                <a:cxn ang="0">
                  <a:pos x="0" y="118"/>
                </a:cxn>
                <a:cxn ang="0">
                  <a:pos x="0" y="114"/>
                </a:cxn>
                <a:cxn ang="0">
                  <a:pos x="0" y="109"/>
                </a:cxn>
                <a:cxn ang="0">
                  <a:pos x="0" y="105"/>
                </a:cxn>
                <a:cxn ang="0">
                  <a:pos x="0" y="101"/>
                </a:cxn>
                <a:cxn ang="0">
                  <a:pos x="20" y="92"/>
                </a:cxn>
                <a:cxn ang="0">
                  <a:pos x="37" y="83"/>
                </a:cxn>
                <a:cxn ang="0">
                  <a:pos x="47" y="72"/>
                </a:cxn>
                <a:cxn ang="0">
                  <a:pos x="56" y="62"/>
                </a:cxn>
                <a:cxn ang="0">
                  <a:pos x="61" y="50"/>
                </a:cxn>
                <a:cxn ang="0">
                  <a:pos x="62" y="35"/>
                </a:cxn>
                <a:cxn ang="0">
                  <a:pos x="62" y="19"/>
                </a:cxn>
                <a:cxn ang="0">
                  <a:pos x="62" y="0"/>
                </a:cxn>
                <a:cxn ang="0">
                  <a:pos x="75" y="7"/>
                </a:cxn>
                <a:cxn ang="0">
                  <a:pos x="87" y="20"/>
                </a:cxn>
                <a:cxn ang="0">
                  <a:pos x="96" y="37"/>
                </a:cxn>
                <a:cxn ang="0">
                  <a:pos x="104" y="56"/>
                </a:cxn>
                <a:cxn ang="0">
                  <a:pos x="108" y="77"/>
                </a:cxn>
                <a:cxn ang="0">
                  <a:pos x="113" y="98"/>
                </a:cxn>
                <a:cxn ang="0">
                  <a:pos x="116" y="117"/>
                </a:cxn>
                <a:cxn ang="0">
                  <a:pos x="116" y="135"/>
                </a:cxn>
                <a:cxn ang="0">
                  <a:pos x="113" y="136"/>
                </a:cxn>
                <a:cxn ang="0">
                  <a:pos x="111" y="136"/>
                </a:cxn>
                <a:cxn ang="0">
                  <a:pos x="111" y="135"/>
                </a:cxn>
                <a:cxn ang="0">
                  <a:pos x="110" y="133"/>
                </a:cxn>
                <a:cxn ang="0">
                  <a:pos x="110" y="133"/>
                </a:cxn>
                <a:cxn ang="0">
                  <a:pos x="110" y="133"/>
                </a:cxn>
              </a:cxnLst>
              <a:rect l="0" t="0" r="r" b="b"/>
              <a:pathLst>
                <a:path w="116" h="136">
                  <a:moveTo>
                    <a:pt x="110" y="133"/>
                  </a:moveTo>
                  <a:lnTo>
                    <a:pt x="98" y="117"/>
                  </a:lnTo>
                  <a:lnTo>
                    <a:pt x="90" y="108"/>
                  </a:lnTo>
                  <a:lnTo>
                    <a:pt x="83" y="99"/>
                  </a:lnTo>
                  <a:lnTo>
                    <a:pt x="71" y="87"/>
                  </a:lnTo>
                  <a:lnTo>
                    <a:pt x="62" y="89"/>
                  </a:lnTo>
                  <a:lnTo>
                    <a:pt x="53" y="92"/>
                  </a:lnTo>
                  <a:lnTo>
                    <a:pt x="44" y="96"/>
                  </a:lnTo>
                  <a:lnTo>
                    <a:pt x="35" y="102"/>
                  </a:lnTo>
                  <a:lnTo>
                    <a:pt x="26" y="108"/>
                  </a:lnTo>
                  <a:lnTo>
                    <a:pt x="17" y="112"/>
                  </a:lnTo>
                  <a:lnTo>
                    <a:pt x="9" y="117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20" y="92"/>
                  </a:lnTo>
                  <a:lnTo>
                    <a:pt x="37" y="83"/>
                  </a:lnTo>
                  <a:lnTo>
                    <a:pt x="47" y="72"/>
                  </a:lnTo>
                  <a:lnTo>
                    <a:pt x="56" y="62"/>
                  </a:lnTo>
                  <a:lnTo>
                    <a:pt x="61" y="50"/>
                  </a:lnTo>
                  <a:lnTo>
                    <a:pt x="62" y="35"/>
                  </a:lnTo>
                  <a:lnTo>
                    <a:pt x="62" y="19"/>
                  </a:lnTo>
                  <a:lnTo>
                    <a:pt x="62" y="0"/>
                  </a:lnTo>
                  <a:lnTo>
                    <a:pt x="75" y="7"/>
                  </a:lnTo>
                  <a:lnTo>
                    <a:pt x="87" y="20"/>
                  </a:lnTo>
                  <a:lnTo>
                    <a:pt x="96" y="37"/>
                  </a:lnTo>
                  <a:lnTo>
                    <a:pt x="104" y="56"/>
                  </a:lnTo>
                  <a:lnTo>
                    <a:pt x="108" y="77"/>
                  </a:lnTo>
                  <a:lnTo>
                    <a:pt x="113" y="98"/>
                  </a:lnTo>
                  <a:lnTo>
                    <a:pt x="116" y="117"/>
                  </a:lnTo>
                  <a:lnTo>
                    <a:pt x="116" y="135"/>
                  </a:lnTo>
                  <a:lnTo>
                    <a:pt x="113" y="136"/>
                  </a:lnTo>
                  <a:lnTo>
                    <a:pt x="111" y="136"/>
                  </a:lnTo>
                  <a:lnTo>
                    <a:pt x="111" y="135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0" y="133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229" y="1073"/>
              <a:ext cx="11" cy="6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1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1" y="8"/>
                </a:cxn>
                <a:cxn ang="0">
                  <a:pos x="17" y="11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23" h="12">
                  <a:moveTo>
                    <a:pt x="6" y="12"/>
                  </a:move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1" y="8"/>
                  </a:lnTo>
                  <a:lnTo>
                    <a:pt x="17" y="11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037" y="1050"/>
              <a:ext cx="26" cy="17"/>
            </a:xfrm>
            <a:custGeom>
              <a:avLst/>
              <a:gdLst/>
              <a:ahLst/>
              <a:cxnLst>
                <a:cxn ang="0">
                  <a:pos x="43" y="34"/>
                </a:cxn>
                <a:cxn ang="0">
                  <a:pos x="30" y="30"/>
                </a:cxn>
                <a:cxn ang="0">
                  <a:pos x="20" y="25"/>
                </a:cxn>
                <a:cxn ang="0">
                  <a:pos x="9" y="21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5" y="9"/>
                </a:cxn>
                <a:cxn ang="0">
                  <a:pos x="6" y="5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20" y="3"/>
                </a:cxn>
                <a:cxn ang="0">
                  <a:pos x="30" y="6"/>
                </a:cxn>
                <a:cxn ang="0">
                  <a:pos x="41" y="11"/>
                </a:cxn>
                <a:cxn ang="0">
                  <a:pos x="49" y="15"/>
                </a:cxn>
                <a:cxn ang="0">
                  <a:pos x="54" y="21"/>
                </a:cxn>
                <a:cxn ang="0">
                  <a:pos x="54" y="28"/>
                </a:cxn>
                <a:cxn ang="0">
                  <a:pos x="45" y="36"/>
                </a:cxn>
                <a:cxn ang="0">
                  <a:pos x="45" y="34"/>
                </a:cxn>
                <a:cxn ang="0">
                  <a:pos x="45" y="34"/>
                </a:cxn>
                <a:cxn ang="0">
                  <a:pos x="43" y="34"/>
                </a:cxn>
                <a:cxn ang="0">
                  <a:pos x="43" y="34"/>
                </a:cxn>
                <a:cxn ang="0">
                  <a:pos x="43" y="34"/>
                </a:cxn>
                <a:cxn ang="0">
                  <a:pos x="43" y="34"/>
                </a:cxn>
              </a:cxnLst>
              <a:rect l="0" t="0" r="r" b="b"/>
              <a:pathLst>
                <a:path w="54" h="36">
                  <a:moveTo>
                    <a:pt x="43" y="34"/>
                  </a:moveTo>
                  <a:lnTo>
                    <a:pt x="30" y="30"/>
                  </a:lnTo>
                  <a:lnTo>
                    <a:pt x="20" y="25"/>
                  </a:lnTo>
                  <a:lnTo>
                    <a:pt x="9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5" y="9"/>
                  </a:lnTo>
                  <a:lnTo>
                    <a:pt x="6" y="5"/>
                  </a:lnTo>
                  <a:lnTo>
                    <a:pt x="9" y="0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30" y="6"/>
                  </a:lnTo>
                  <a:lnTo>
                    <a:pt x="41" y="11"/>
                  </a:lnTo>
                  <a:lnTo>
                    <a:pt x="49" y="15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3" y="34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868" y="888"/>
              <a:ext cx="195" cy="171"/>
            </a:xfrm>
            <a:custGeom>
              <a:avLst/>
              <a:gdLst/>
              <a:ahLst/>
              <a:cxnLst>
                <a:cxn ang="0">
                  <a:pos x="100" y="285"/>
                </a:cxn>
                <a:cxn ang="0">
                  <a:pos x="58" y="214"/>
                </a:cxn>
                <a:cxn ang="0">
                  <a:pos x="10" y="150"/>
                </a:cxn>
                <a:cxn ang="0">
                  <a:pos x="15" y="96"/>
                </a:cxn>
                <a:cxn ang="0">
                  <a:pos x="74" y="38"/>
                </a:cxn>
                <a:cxn ang="0">
                  <a:pos x="126" y="10"/>
                </a:cxn>
                <a:cxn ang="0">
                  <a:pos x="189" y="0"/>
                </a:cxn>
                <a:cxn ang="0">
                  <a:pos x="247" y="4"/>
                </a:cxn>
                <a:cxn ang="0">
                  <a:pos x="299" y="22"/>
                </a:cxn>
                <a:cxn ang="0">
                  <a:pos x="348" y="55"/>
                </a:cxn>
                <a:cxn ang="0">
                  <a:pos x="391" y="102"/>
                </a:cxn>
                <a:cxn ang="0">
                  <a:pos x="391" y="113"/>
                </a:cxn>
                <a:cxn ang="0">
                  <a:pos x="354" y="163"/>
                </a:cxn>
                <a:cxn ang="0">
                  <a:pos x="308" y="240"/>
                </a:cxn>
                <a:cxn ang="0">
                  <a:pos x="257" y="316"/>
                </a:cxn>
                <a:cxn ang="0">
                  <a:pos x="285" y="251"/>
                </a:cxn>
                <a:cxn ang="0">
                  <a:pos x="279" y="237"/>
                </a:cxn>
                <a:cxn ang="0">
                  <a:pos x="262" y="260"/>
                </a:cxn>
                <a:cxn ang="0">
                  <a:pos x="247" y="285"/>
                </a:cxn>
                <a:cxn ang="0">
                  <a:pos x="279" y="217"/>
                </a:cxn>
                <a:cxn ang="0">
                  <a:pos x="284" y="194"/>
                </a:cxn>
                <a:cxn ang="0">
                  <a:pos x="270" y="205"/>
                </a:cxn>
                <a:cxn ang="0">
                  <a:pos x="244" y="240"/>
                </a:cxn>
                <a:cxn ang="0">
                  <a:pos x="239" y="237"/>
                </a:cxn>
                <a:cxn ang="0">
                  <a:pos x="254" y="208"/>
                </a:cxn>
                <a:cxn ang="0">
                  <a:pos x="268" y="181"/>
                </a:cxn>
                <a:cxn ang="0">
                  <a:pos x="259" y="178"/>
                </a:cxn>
                <a:cxn ang="0">
                  <a:pos x="221" y="223"/>
                </a:cxn>
                <a:cxn ang="0">
                  <a:pos x="207" y="239"/>
                </a:cxn>
                <a:cxn ang="0">
                  <a:pos x="199" y="218"/>
                </a:cxn>
                <a:cxn ang="0">
                  <a:pos x="186" y="175"/>
                </a:cxn>
                <a:cxn ang="0">
                  <a:pos x="178" y="174"/>
                </a:cxn>
                <a:cxn ang="0">
                  <a:pos x="184" y="202"/>
                </a:cxn>
                <a:cxn ang="0">
                  <a:pos x="184" y="224"/>
                </a:cxn>
                <a:cxn ang="0">
                  <a:pos x="177" y="229"/>
                </a:cxn>
                <a:cxn ang="0">
                  <a:pos x="156" y="193"/>
                </a:cxn>
                <a:cxn ang="0">
                  <a:pos x="143" y="188"/>
                </a:cxn>
                <a:cxn ang="0">
                  <a:pos x="152" y="208"/>
                </a:cxn>
                <a:cxn ang="0">
                  <a:pos x="160" y="264"/>
                </a:cxn>
                <a:cxn ang="0">
                  <a:pos x="128" y="214"/>
                </a:cxn>
                <a:cxn ang="0">
                  <a:pos x="126" y="243"/>
                </a:cxn>
                <a:cxn ang="0">
                  <a:pos x="155" y="288"/>
                </a:cxn>
                <a:cxn ang="0">
                  <a:pos x="147" y="300"/>
                </a:cxn>
                <a:cxn ang="0">
                  <a:pos x="119" y="260"/>
                </a:cxn>
                <a:cxn ang="0">
                  <a:pos x="120" y="282"/>
                </a:cxn>
                <a:cxn ang="0">
                  <a:pos x="134" y="318"/>
                </a:cxn>
                <a:cxn ang="0">
                  <a:pos x="123" y="339"/>
                </a:cxn>
                <a:cxn ang="0">
                  <a:pos x="117" y="340"/>
                </a:cxn>
                <a:cxn ang="0">
                  <a:pos x="117" y="342"/>
                </a:cxn>
              </a:cxnLst>
              <a:rect l="0" t="0" r="r" b="b"/>
              <a:pathLst>
                <a:path w="391" h="342">
                  <a:moveTo>
                    <a:pt x="117" y="342"/>
                  </a:moveTo>
                  <a:lnTo>
                    <a:pt x="110" y="313"/>
                  </a:lnTo>
                  <a:lnTo>
                    <a:pt x="100" y="285"/>
                  </a:lnTo>
                  <a:lnTo>
                    <a:pt x="88" y="260"/>
                  </a:lnTo>
                  <a:lnTo>
                    <a:pt x="73" y="236"/>
                  </a:lnTo>
                  <a:lnTo>
                    <a:pt x="58" y="214"/>
                  </a:lnTo>
                  <a:lnTo>
                    <a:pt x="43" y="193"/>
                  </a:lnTo>
                  <a:lnTo>
                    <a:pt x="27" y="171"/>
                  </a:lnTo>
                  <a:lnTo>
                    <a:pt x="10" y="150"/>
                  </a:lnTo>
                  <a:lnTo>
                    <a:pt x="0" y="135"/>
                  </a:lnTo>
                  <a:lnTo>
                    <a:pt x="3" y="116"/>
                  </a:lnTo>
                  <a:lnTo>
                    <a:pt x="15" y="96"/>
                  </a:lnTo>
                  <a:lnTo>
                    <a:pt x="33" y="75"/>
                  </a:lnTo>
                  <a:lnTo>
                    <a:pt x="53" y="56"/>
                  </a:lnTo>
                  <a:lnTo>
                    <a:pt x="74" y="38"/>
                  </a:lnTo>
                  <a:lnTo>
                    <a:pt x="92" y="25"/>
                  </a:lnTo>
                  <a:lnTo>
                    <a:pt x="106" y="16"/>
                  </a:lnTo>
                  <a:lnTo>
                    <a:pt x="126" y="10"/>
                  </a:lnTo>
                  <a:lnTo>
                    <a:pt x="149" y="4"/>
                  </a:lnTo>
                  <a:lnTo>
                    <a:pt x="168" y="1"/>
                  </a:lnTo>
                  <a:lnTo>
                    <a:pt x="189" y="0"/>
                  </a:lnTo>
                  <a:lnTo>
                    <a:pt x="208" y="0"/>
                  </a:lnTo>
                  <a:lnTo>
                    <a:pt x="227" y="1"/>
                  </a:lnTo>
                  <a:lnTo>
                    <a:pt x="247" y="4"/>
                  </a:lnTo>
                  <a:lnTo>
                    <a:pt x="265" y="9"/>
                  </a:lnTo>
                  <a:lnTo>
                    <a:pt x="282" y="15"/>
                  </a:lnTo>
                  <a:lnTo>
                    <a:pt x="299" y="22"/>
                  </a:lnTo>
                  <a:lnTo>
                    <a:pt x="315" y="32"/>
                  </a:lnTo>
                  <a:lnTo>
                    <a:pt x="331" y="43"/>
                  </a:lnTo>
                  <a:lnTo>
                    <a:pt x="348" y="55"/>
                  </a:lnTo>
                  <a:lnTo>
                    <a:pt x="363" y="70"/>
                  </a:lnTo>
                  <a:lnTo>
                    <a:pt x="378" y="84"/>
                  </a:lnTo>
                  <a:lnTo>
                    <a:pt x="391" y="102"/>
                  </a:lnTo>
                  <a:lnTo>
                    <a:pt x="391" y="105"/>
                  </a:lnTo>
                  <a:lnTo>
                    <a:pt x="391" y="110"/>
                  </a:lnTo>
                  <a:lnTo>
                    <a:pt x="391" y="113"/>
                  </a:lnTo>
                  <a:lnTo>
                    <a:pt x="391" y="117"/>
                  </a:lnTo>
                  <a:lnTo>
                    <a:pt x="372" y="139"/>
                  </a:lnTo>
                  <a:lnTo>
                    <a:pt x="354" y="163"/>
                  </a:lnTo>
                  <a:lnTo>
                    <a:pt x="337" y="188"/>
                  </a:lnTo>
                  <a:lnTo>
                    <a:pt x="323" y="214"/>
                  </a:lnTo>
                  <a:lnTo>
                    <a:pt x="308" y="240"/>
                  </a:lnTo>
                  <a:lnTo>
                    <a:pt x="291" y="266"/>
                  </a:lnTo>
                  <a:lnTo>
                    <a:pt x="275" y="291"/>
                  </a:lnTo>
                  <a:lnTo>
                    <a:pt x="257" y="316"/>
                  </a:lnTo>
                  <a:lnTo>
                    <a:pt x="262" y="290"/>
                  </a:lnTo>
                  <a:lnTo>
                    <a:pt x="273" y="269"/>
                  </a:lnTo>
                  <a:lnTo>
                    <a:pt x="285" y="251"/>
                  </a:lnTo>
                  <a:lnTo>
                    <a:pt x="294" y="232"/>
                  </a:lnTo>
                  <a:lnTo>
                    <a:pt x="287" y="233"/>
                  </a:lnTo>
                  <a:lnTo>
                    <a:pt x="279" y="237"/>
                  </a:lnTo>
                  <a:lnTo>
                    <a:pt x="273" y="243"/>
                  </a:lnTo>
                  <a:lnTo>
                    <a:pt x="266" y="251"/>
                  </a:lnTo>
                  <a:lnTo>
                    <a:pt x="262" y="260"/>
                  </a:lnTo>
                  <a:lnTo>
                    <a:pt x="256" y="269"/>
                  </a:lnTo>
                  <a:lnTo>
                    <a:pt x="251" y="278"/>
                  </a:lnTo>
                  <a:lnTo>
                    <a:pt x="247" y="285"/>
                  </a:lnTo>
                  <a:lnTo>
                    <a:pt x="254" y="258"/>
                  </a:lnTo>
                  <a:lnTo>
                    <a:pt x="268" y="236"/>
                  </a:lnTo>
                  <a:lnTo>
                    <a:pt x="279" y="217"/>
                  </a:lnTo>
                  <a:lnTo>
                    <a:pt x="287" y="196"/>
                  </a:lnTo>
                  <a:lnTo>
                    <a:pt x="285" y="194"/>
                  </a:lnTo>
                  <a:lnTo>
                    <a:pt x="284" y="194"/>
                  </a:lnTo>
                  <a:lnTo>
                    <a:pt x="282" y="194"/>
                  </a:lnTo>
                  <a:lnTo>
                    <a:pt x="281" y="194"/>
                  </a:lnTo>
                  <a:lnTo>
                    <a:pt x="270" y="205"/>
                  </a:lnTo>
                  <a:lnTo>
                    <a:pt x="262" y="217"/>
                  </a:lnTo>
                  <a:lnTo>
                    <a:pt x="253" y="229"/>
                  </a:lnTo>
                  <a:lnTo>
                    <a:pt x="244" y="240"/>
                  </a:lnTo>
                  <a:lnTo>
                    <a:pt x="242" y="239"/>
                  </a:lnTo>
                  <a:lnTo>
                    <a:pt x="241" y="239"/>
                  </a:lnTo>
                  <a:lnTo>
                    <a:pt x="239" y="237"/>
                  </a:lnTo>
                  <a:lnTo>
                    <a:pt x="238" y="237"/>
                  </a:lnTo>
                  <a:lnTo>
                    <a:pt x="245" y="221"/>
                  </a:lnTo>
                  <a:lnTo>
                    <a:pt x="254" y="208"/>
                  </a:lnTo>
                  <a:lnTo>
                    <a:pt x="263" y="194"/>
                  </a:lnTo>
                  <a:lnTo>
                    <a:pt x="269" y="182"/>
                  </a:lnTo>
                  <a:lnTo>
                    <a:pt x="268" y="181"/>
                  </a:lnTo>
                  <a:lnTo>
                    <a:pt x="266" y="180"/>
                  </a:lnTo>
                  <a:lnTo>
                    <a:pt x="263" y="180"/>
                  </a:lnTo>
                  <a:lnTo>
                    <a:pt x="259" y="178"/>
                  </a:lnTo>
                  <a:lnTo>
                    <a:pt x="247" y="193"/>
                  </a:lnTo>
                  <a:lnTo>
                    <a:pt x="233" y="206"/>
                  </a:lnTo>
                  <a:lnTo>
                    <a:pt x="221" y="223"/>
                  </a:lnTo>
                  <a:lnTo>
                    <a:pt x="217" y="239"/>
                  </a:lnTo>
                  <a:lnTo>
                    <a:pt x="213" y="239"/>
                  </a:lnTo>
                  <a:lnTo>
                    <a:pt x="207" y="239"/>
                  </a:lnTo>
                  <a:lnTo>
                    <a:pt x="202" y="239"/>
                  </a:lnTo>
                  <a:lnTo>
                    <a:pt x="198" y="240"/>
                  </a:lnTo>
                  <a:lnTo>
                    <a:pt x="199" y="218"/>
                  </a:lnTo>
                  <a:lnTo>
                    <a:pt x="199" y="203"/>
                  </a:lnTo>
                  <a:lnTo>
                    <a:pt x="195" y="191"/>
                  </a:lnTo>
                  <a:lnTo>
                    <a:pt x="186" y="175"/>
                  </a:lnTo>
                  <a:lnTo>
                    <a:pt x="183" y="174"/>
                  </a:lnTo>
                  <a:lnTo>
                    <a:pt x="181" y="174"/>
                  </a:lnTo>
                  <a:lnTo>
                    <a:pt x="178" y="174"/>
                  </a:lnTo>
                  <a:lnTo>
                    <a:pt x="177" y="174"/>
                  </a:lnTo>
                  <a:lnTo>
                    <a:pt x="180" y="188"/>
                  </a:lnTo>
                  <a:lnTo>
                    <a:pt x="184" y="202"/>
                  </a:lnTo>
                  <a:lnTo>
                    <a:pt x="186" y="212"/>
                  </a:lnTo>
                  <a:lnTo>
                    <a:pt x="186" y="223"/>
                  </a:lnTo>
                  <a:lnTo>
                    <a:pt x="184" y="224"/>
                  </a:lnTo>
                  <a:lnTo>
                    <a:pt x="181" y="226"/>
                  </a:lnTo>
                  <a:lnTo>
                    <a:pt x="180" y="227"/>
                  </a:lnTo>
                  <a:lnTo>
                    <a:pt x="177" y="229"/>
                  </a:lnTo>
                  <a:lnTo>
                    <a:pt x="169" y="214"/>
                  </a:lnTo>
                  <a:lnTo>
                    <a:pt x="163" y="202"/>
                  </a:lnTo>
                  <a:lnTo>
                    <a:pt x="156" y="193"/>
                  </a:lnTo>
                  <a:lnTo>
                    <a:pt x="146" y="187"/>
                  </a:lnTo>
                  <a:lnTo>
                    <a:pt x="144" y="188"/>
                  </a:lnTo>
                  <a:lnTo>
                    <a:pt x="143" y="188"/>
                  </a:lnTo>
                  <a:lnTo>
                    <a:pt x="143" y="190"/>
                  </a:lnTo>
                  <a:lnTo>
                    <a:pt x="141" y="191"/>
                  </a:lnTo>
                  <a:lnTo>
                    <a:pt x="152" y="208"/>
                  </a:lnTo>
                  <a:lnTo>
                    <a:pt x="163" y="226"/>
                  </a:lnTo>
                  <a:lnTo>
                    <a:pt x="168" y="245"/>
                  </a:lnTo>
                  <a:lnTo>
                    <a:pt x="160" y="264"/>
                  </a:lnTo>
                  <a:lnTo>
                    <a:pt x="150" y="246"/>
                  </a:lnTo>
                  <a:lnTo>
                    <a:pt x="138" y="229"/>
                  </a:lnTo>
                  <a:lnTo>
                    <a:pt x="128" y="214"/>
                  </a:lnTo>
                  <a:lnTo>
                    <a:pt x="117" y="203"/>
                  </a:lnTo>
                  <a:lnTo>
                    <a:pt x="119" y="221"/>
                  </a:lnTo>
                  <a:lnTo>
                    <a:pt x="126" y="243"/>
                  </a:lnTo>
                  <a:lnTo>
                    <a:pt x="140" y="264"/>
                  </a:lnTo>
                  <a:lnTo>
                    <a:pt x="158" y="276"/>
                  </a:lnTo>
                  <a:lnTo>
                    <a:pt x="155" y="288"/>
                  </a:lnTo>
                  <a:lnTo>
                    <a:pt x="152" y="294"/>
                  </a:lnTo>
                  <a:lnTo>
                    <a:pt x="150" y="298"/>
                  </a:lnTo>
                  <a:lnTo>
                    <a:pt x="147" y="300"/>
                  </a:lnTo>
                  <a:lnTo>
                    <a:pt x="137" y="285"/>
                  </a:lnTo>
                  <a:lnTo>
                    <a:pt x="128" y="270"/>
                  </a:lnTo>
                  <a:lnTo>
                    <a:pt x="119" y="260"/>
                  </a:lnTo>
                  <a:lnTo>
                    <a:pt x="108" y="255"/>
                  </a:lnTo>
                  <a:lnTo>
                    <a:pt x="113" y="269"/>
                  </a:lnTo>
                  <a:lnTo>
                    <a:pt x="120" y="282"/>
                  </a:lnTo>
                  <a:lnTo>
                    <a:pt x="128" y="295"/>
                  </a:lnTo>
                  <a:lnTo>
                    <a:pt x="137" y="310"/>
                  </a:lnTo>
                  <a:lnTo>
                    <a:pt x="134" y="318"/>
                  </a:lnTo>
                  <a:lnTo>
                    <a:pt x="131" y="324"/>
                  </a:lnTo>
                  <a:lnTo>
                    <a:pt x="126" y="331"/>
                  </a:lnTo>
                  <a:lnTo>
                    <a:pt x="123" y="339"/>
                  </a:lnTo>
                  <a:lnTo>
                    <a:pt x="122" y="340"/>
                  </a:lnTo>
                  <a:lnTo>
                    <a:pt x="120" y="340"/>
                  </a:lnTo>
                  <a:lnTo>
                    <a:pt x="117" y="340"/>
                  </a:lnTo>
                  <a:lnTo>
                    <a:pt x="117" y="342"/>
                  </a:lnTo>
                  <a:lnTo>
                    <a:pt x="117" y="342"/>
                  </a:lnTo>
                  <a:lnTo>
                    <a:pt x="117" y="342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801" y="943"/>
              <a:ext cx="80" cy="104"/>
            </a:xfrm>
            <a:custGeom>
              <a:avLst/>
              <a:gdLst/>
              <a:ahLst/>
              <a:cxnLst>
                <a:cxn ang="0">
                  <a:pos x="95" y="208"/>
                </a:cxn>
                <a:cxn ang="0">
                  <a:pos x="77" y="198"/>
                </a:cxn>
                <a:cxn ang="0">
                  <a:pos x="60" y="182"/>
                </a:cxn>
                <a:cxn ang="0">
                  <a:pos x="43" y="158"/>
                </a:cxn>
                <a:cxn ang="0">
                  <a:pos x="30" y="131"/>
                </a:cxn>
                <a:cxn ang="0">
                  <a:pos x="18" y="103"/>
                </a:cxn>
                <a:cxn ang="0">
                  <a:pos x="8" y="74"/>
                </a:cxn>
                <a:cxn ang="0">
                  <a:pos x="2" y="49"/>
                </a:cxn>
                <a:cxn ang="0">
                  <a:pos x="0" y="30"/>
                </a:cxn>
                <a:cxn ang="0">
                  <a:pos x="12" y="12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48" y="0"/>
                </a:cxn>
                <a:cxn ang="0">
                  <a:pos x="61" y="6"/>
                </a:cxn>
                <a:cxn ang="0">
                  <a:pos x="76" y="12"/>
                </a:cxn>
                <a:cxn ang="0">
                  <a:pos x="95" y="19"/>
                </a:cxn>
                <a:cxn ang="0">
                  <a:pos x="116" y="25"/>
                </a:cxn>
                <a:cxn ang="0">
                  <a:pos x="116" y="28"/>
                </a:cxn>
                <a:cxn ang="0">
                  <a:pos x="116" y="33"/>
                </a:cxn>
                <a:cxn ang="0">
                  <a:pos x="116" y="37"/>
                </a:cxn>
                <a:cxn ang="0">
                  <a:pos x="116" y="40"/>
                </a:cxn>
                <a:cxn ang="0">
                  <a:pos x="130" y="63"/>
                </a:cxn>
                <a:cxn ang="0">
                  <a:pos x="143" y="89"/>
                </a:cxn>
                <a:cxn ang="0">
                  <a:pos x="153" y="118"/>
                </a:cxn>
                <a:cxn ang="0">
                  <a:pos x="159" y="144"/>
                </a:cxn>
                <a:cxn ang="0">
                  <a:pos x="159" y="170"/>
                </a:cxn>
                <a:cxn ang="0">
                  <a:pos x="150" y="190"/>
                </a:cxn>
                <a:cxn ang="0">
                  <a:pos x="130" y="204"/>
                </a:cxn>
                <a:cxn ang="0">
                  <a:pos x="95" y="208"/>
                </a:cxn>
                <a:cxn ang="0">
                  <a:pos x="95" y="208"/>
                </a:cxn>
                <a:cxn ang="0">
                  <a:pos x="95" y="208"/>
                </a:cxn>
              </a:cxnLst>
              <a:rect l="0" t="0" r="r" b="b"/>
              <a:pathLst>
                <a:path w="159" h="208">
                  <a:moveTo>
                    <a:pt x="95" y="208"/>
                  </a:moveTo>
                  <a:lnTo>
                    <a:pt x="77" y="198"/>
                  </a:lnTo>
                  <a:lnTo>
                    <a:pt x="60" y="182"/>
                  </a:lnTo>
                  <a:lnTo>
                    <a:pt x="43" y="158"/>
                  </a:lnTo>
                  <a:lnTo>
                    <a:pt x="30" y="131"/>
                  </a:lnTo>
                  <a:lnTo>
                    <a:pt x="18" y="103"/>
                  </a:lnTo>
                  <a:lnTo>
                    <a:pt x="8" y="74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12" y="12"/>
                  </a:lnTo>
                  <a:lnTo>
                    <a:pt x="22" y="3"/>
                  </a:lnTo>
                  <a:lnTo>
                    <a:pt x="34" y="0"/>
                  </a:lnTo>
                  <a:lnTo>
                    <a:pt x="48" y="0"/>
                  </a:lnTo>
                  <a:lnTo>
                    <a:pt x="61" y="6"/>
                  </a:lnTo>
                  <a:lnTo>
                    <a:pt x="76" y="12"/>
                  </a:lnTo>
                  <a:lnTo>
                    <a:pt x="95" y="19"/>
                  </a:lnTo>
                  <a:lnTo>
                    <a:pt x="116" y="25"/>
                  </a:lnTo>
                  <a:lnTo>
                    <a:pt x="116" y="28"/>
                  </a:lnTo>
                  <a:lnTo>
                    <a:pt x="116" y="33"/>
                  </a:lnTo>
                  <a:lnTo>
                    <a:pt x="116" y="37"/>
                  </a:lnTo>
                  <a:lnTo>
                    <a:pt x="116" y="40"/>
                  </a:lnTo>
                  <a:lnTo>
                    <a:pt x="130" y="63"/>
                  </a:lnTo>
                  <a:lnTo>
                    <a:pt x="143" y="89"/>
                  </a:lnTo>
                  <a:lnTo>
                    <a:pt x="153" y="118"/>
                  </a:lnTo>
                  <a:lnTo>
                    <a:pt x="159" y="144"/>
                  </a:lnTo>
                  <a:lnTo>
                    <a:pt x="159" y="170"/>
                  </a:lnTo>
                  <a:lnTo>
                    <a:pt x="150" y="190"/>
                  </a:lnTo>
                  <a:lnTo>
                    <a:pt x="130" y="204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5041" y="935"/>
              <a:ext cx="78" cy="112"/>
            </a:xfrm>
            <a:custGeom>
              <a:avLst/>
              <a:gdLst/>
              <a:ahLst/>
              <a:cxnLst>
                <a:cxn ang="0">
                  <a:pos x="67" y="225"/>
                </a:cxn>
                <a:cxn ang="0">
                  <a:pos x="37" y="219"/>
                </a:cxn>
                <a:cxn ang="0">
                  <a:pos x="17" y="211"/>
                </a:cxn>
                <a:cxn ang="0">
                  <a:pos x="5" y="201"/>
                </a:cxn>
                <a:cxn ang="0">
                  <a:pos x="0" y="189"/>
                </a:cxn>
                <a:cxn ang="0">
                  <a:pos x="0" y="174"/>
                </a:cxn>
                <a:cxn ang="0">
                  <a:pos x="8" y="156"/>
                </a:cxn>
                <a:cxn ang="0">
                  <a:pos x="18" y="134"/>
                </a:cxn>
                <a:cxn ang="0">
                  <a:pos x="30" y="107"/>
                </a:cxn>
                <a:cxn ang="0">
                  <a:pos x="39" y="94"/>
                </a:cxn>
                <a:cxn ang="0">
                  <a:pos x="52" y="73"/>
                </a:cxn>
                <a:cxn ang="0">
                  <a:pos x="69" y="49"/>
                </a:cxn>
                <a:cxn ang="0">
                  <a:pos x="87" y="26"/>
                </a:cxn>
                <a:cxn ang="0">
                  <a:pos x="107" y="9"/>
                </a:cxn>
                <a:cxn ang="0">
                  <a:pos x="125" y="0"/>
                </a:cxn>
                <a:cxn ang="0">
                  <a:pos x="143" y="6"/>
                </a:cxn>
                <a:cxn ang="0">
                  <a:pos x="156" y="29"/>
                </a:cxn>
                <a:cxn ang="0">
                  <a:pos x="153" y="49"/>
                </a:cxn>
                <a:cxn ang="0">
                  <a:pos x="149" y="78"/>
                </a:cxn>
                <a:cxn ang="0">
                  <a:pos x="140" y="109"/>
                </a:cxn>
                <a:cxn ang="0">
                  <a:pos x="130" y="143"/>
                </a:cxn>
                <a:cxn ang="0">
                  <a:pos x="116" y="174"/>
                </a:cxn>
                <a:cxn ang="0">
                  <a:pos x="101" y="201"/>
                </a:cxn>
                <a:cxn ang="0">
                  <a:pos x="85" y="219"/>
                </a:cxn>
                <a:cxn ang="0">
                  <a:pos x="67" y="225"/>
                </a:cxn>
                <a:cxn ang="0">
                  <a:pos x="67" y="225"/>
                </a:cxn>
                <a:cxn ang="0">
                  <a:pos x="67" y="225"/>
                </a:cxn>
              </a:cxnLst>
              <a:rect l="0" t="0" r="r" b="b"/>
              <a:pathLst>
                <a:path w="156" h="225">
                  <a:moveTo>
                    <a:pt x="67" y="225"/>
                  </a:moveTo>
                  <a:lnTo>
                    <a:pt x="37" y="219"/>
                  </a:lnTo>
                  <a:lnTo>
                    <a:pt x="17" y="211"/>
                  </a:lnTo>
                  <a:lnTo>
                    <a:pt x="5" y="201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8" y="156"/>
                  </a:lnTo>
                  <a:lnTo>
                    <a:pt x="18" y="134"/>
                  </a:lnTo>
                  <a:lnTo>
                    <a:pt x="30" y="107"/>
                  </a:lnTo>
                  <a:lnTo>
                    <a:pt x="39" y="94"/>
                  </a:lnTo>
                  <a:lnTo>
                    <a:pt x="52" y="73"/>
                  </a:lnTo>
                  <a:lnTo>
                    <a:pt x="69" y="49"/>
                  </a:lnTo>
                  <a:lnTo>
                    <a:pt x="87" y="26"/>
                  </a:lnTo>
                  <a:lnTo>
                    <a:pt x="107" y="9"/>
                  </a:lnTo>
                  <a:lnTo>
                    <a:pt x="125" y="0"/>
                  </a:lnTo>
                  <a:lnTo>
                    <a:pt x="143" y="6"/>
                  </a:lnTo>
                  <a:lnTo>
                    <a:pt x="156" y="29"/>
                  </a:lnTo>
                  <a:lnTo>
                    <a:pt x="153" y="49"/>
                  </a:lnTo>
                  <a:lnTo>
                    <a:pt x="149" y="78"/>
                  </a:lnTo>
                  <a:lnTo>
                    <a:pt x="140" y="109"/>
                  </a:lnTo>
                  <a:lnTo>
                    <a:pt x="130" y="143"/>
                  </a:lnTo>
                  <a:lnTo>
                    <a:pt x="116" y="174"/>
                  </a:lnTo>
                  <a:lnTo>
                    <a:pt x="101" y="201"/>
                  </a:lnTo>
                  <a:lnTo>
                    <a:pt x="85" y="219"/>
                  </a:lnTo>
                  <a:lnTo>
                    <a:pt x="67" y="225"/>
                  </a:lnTo>
                  <a:lnTo>
                    <a:pt x="67" y="225"/>
                  </a:lnTo>
                  <a:lnTo>
                    <a:pt x="67" y="22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73" y="427"/>
              <a:ext cx="690" cy="621"/>
            </a:xfrm>
            <a:custGeom>
              <a:avLst/>
              <a:gdLst/>
              <a:ahLst/>
              <a:cxnLst>
                <a:cxn ang="0">
                  <a:pos x="887" y="1192"/>
                </a:cxn>
                <a:cxn ang="0">
                  <a:pos x="909" y="1113"/>
                </a:cxn>
                <a:cxn ang="0">
                  <a:pos x="905" y="1000"/>
                </a:cxn>
                <a:cxn ang="0">
                  <a:pos x="862" y="987"/>
                </a:cxn>
                <a:cxn ang="0">
                  <a:pos x="827" y="991"/>
                </a:cxn>
                <a:cxn ang="0">
                  <a:pos x="793" y="964"/>
                </a:cxn>
                <a:cxn ang="0">
                  <a:pos x="761" y="866"/>
                </a:cxn>
                <a:cxn ang="0">
                  <a:pos x="677" y="787"/>
                </a:cxn>
                <a:cxn ang="0">
                  <a:pos x="599" y="765"/>
                </a:cxn>
                <a:cxn ang="0">
                  <a:pos x="523" y="825"/>
                </a:cxn>
                <a:cxn ang="0">
                  <a:pos x="492" y="833"/>
                </a:cxn>
                <a:cxn ang="0">
                  <a:pos x="462" y="845"/>
                </a:cxn>
                <a:cxn ang="0">
                  <a:pos x="450" y="792"/>
                </a:cxn>
                <a:cxn ang="0">
                  <a:pos x="432" y="743"/>
                </a:cxn>
                <a:cxn ang="0">
                  <a:pos x="374" y="692"/>
                </a:cxn>
                <a:cxn ang="0">
                  <a:pos x="389" y="628"/>
                </a:cxn>
                <a:cxn ang="0">
                  <a:pos x="407" y="521"/>
                </a:cxn>
                <a:cxn ang="0">
                  <a:pos x="399" y="417"/>
                </a:cxn>
                <a:cxn ang="0">
                  <a:pos x="376" y="391"/>
                </a:cxn>
                <a:cxn ang="0">
                  <a:pos x="346" y="373"/>
                </a:cxn>
                <a:cxn ang="0">
                  <a:pos x="335" y="295"/>
                </a:cxn>
                <a:cxn ang="0">
                  <a:pos x="318" y="212"/>
                </a:cxn>
                <a:cxn ang="0">
                  <a:pos x="249" y="171"/>
                </a:cxn>
                <a:cxn ang="0">
                  <a:pos x="179" y="138"/>
                </a:cxn>
                <a:cxn ang="0">
                  <a:pos x="129" y="104"/>
                </a:cxn>
                <a:cxn ang="0">
                  <a:pos x="71" y="75"/>
                </a:cxn>
                <a:cxn ang="0">
                  <a:pos x="29" y="50"/>
                </a:cxn>
                <a:cxn ang="0">
                  <a:pos x="8" y="37"/>
                </a:cxn>
                <a:cxn ang="0">
                  <a:pos x="0" y="28"/>
                </a:cxn>
                <a:cxn ang="0">
                  <a:pos x="41" y="22"/>
                </a:cxn>
                <a:cxn ang="0">
                  <a:pos x="169" y="15"/>
                </a:cxn>
                <a:cxn ang="0">
                  <a:pos x="295" y="10"/>
                </a:cxn>
                <a:cxn ang="0">
                  <a:pos x="422" y="6"/>
                </a:cxn>
                <a:cxn ang="0">
                  <a:pos x="548" y="3"/>
                </a:cxn>
                <a:cxn ang="0">
                  <a:pos x="676" y="0"/>
                </a:cxn>
                <a:cxn ang="0">
                  <a:pos x="802" y="0"/>
                </a:cxn>
                <a:cxn ang="0">
                  <a:pos x="930" y="0"/>
                </a:cxn>
                <a:cxn ang="0">
                  <a:pos x="1056" y="0"/>
                </a:cxn>
                <a:cxn ang="0">
                  <a:pos x="1184" y="1"/>
                </a:cxn>
                <a:cxn ang="0">
                  <a:pos x="1311" y="3"/>
                </a:cxn>
                <a:cxn ang="0">
                  <a:pos x="1367" y="6"/>
                </a:cxn>
                <a:cxn ang="0">
                  <a:pos x="1377" y="12"/>
                </a:cxn>
                <a:cxn ang="0">
                  <a:pos x="1373" y="18"/>
                </a:cxn>
                <a:cxn ang="0">
                  <a:pos x="1315" y="38"/>
                </a:cxn>
                <a:cxn ang="0">
                  <a:pos x="1257" y="65"/>
                </a:cxn>
                <a:cxn ang="0">
                  <a:pos x="1198" y="96"/>
                </a:cxn>
                <a:cxn ang="0">
                  <a:pos x="1141" y="129"/>
                </a:cxn>
                <a:cxn ang="0">
                  <a:pos x="1085" y="160"/>
                </a:cxn>
                <a:cxn ang="0">
                  <a:pos x="1049" y="181"/>
                </a:cxn>
                <a:cxn ang="0">
                  <a:pos x="1033" y="288"/>
                </a:cxn>
                <a:cxn ang="0">
                  <a:pos x="1025" y="557"/>
                </a:cxn>
                <a:cxn ang="0">
                  <a:pos x="1047" y="935"/>
                </a:cxn>
                <a:cxn ang="0">
                  <a:pos x="1007" y="1104"/>
                </a:cxn>
                <a:cxn ang="0">
                  <a:pos x="964" y="1178"/>
                </a:cxn>
                <a:cxn ang="0">
                  <a:pos x="911" y="1242"/>
                </a:cxn>
                <a:cxn ang="0">
                  <a:pos x="908" y="1241"/>
                </a:cxn>
                <a:cxn ang="0">
                  <a:pos x="908" y="1239"/>
                </a:cxn>
              </a:cxnLst>
              <a:rect l="0" t="0" r="r" b="b"/>
              <a:pathLst>
                <a:path w="1379" h="1242">
                  <a:moveTo>
                    <a:pt x="908" y="1239"/>
                  </a:moveTo>
                  <a:lnTo>
                    <a:pt x="894" y="1213"/>
                  </a:lnTo>
                  <a:lnTo>
                    <a:pt x="887" y="1192"/>
                  </a:lnTo>
                  <a:lnTo>
                    <a:pt x="887" y="1172"/>
                  </a:lnTo>
                  <a:lnTo>
                    <a:pt x="897" y="1150"/>
                  </a:lnTo>
                  <a:lnTo>
                    <a:pt x="909" y="1113"/>
                  </a:lnTo>
                  <a:lnTo>
                    <a:pt x="918" y="1073"/>
                  </a:lnTo>
                  <a:lnTo>
                    <a:pt x="918" y="1034"/>
                  </a:lnTo>
                  <a:lnTo>
                    <a:pt x="905" y="1000"/>
                  </a:lnTo>
                  <a:lnTo>
                    <a:pt x="888" y="993"/>
                  </a:lnTo>
                  <a:lnTo>
                    <a:pt x="874" y="988"/>
                  </a:lnTo>
                  <a:lnTo>
                    <a:pt x="862" y="987"/>
                  </a:lnTo>
                  <a:lnTo>
                    <a:pt x="850" y="987"/>
                  </a:lnTo>
                  <a:lnTo>
                    <a:pt x="839" y="988"/>
                  </a:lnTo>
                  <a:lnTo>
                    <a:pt x="827" y="991"/>
                  </a:lnTo>
                  <a:lnTo>
                    <a:pt x="816" y="996"/>
                  </a:lnTo>
                  <a:lnTo>
                    <a:pt x="801" y="1000"/>
                  </a:lnTo>
                  <a:lnTo>
                    <a:pt x="793" y="964"/>
                  </a:lnTo>
                  <a:lnTo>
                    <a:pt x="786" y="927"/>
                  </a:lnTo>
                  <a:lnTo>
                    <a:pt x="775" y="894"/>
                  </a:lnTo>
                  <a:lnTo>
                    <a:pt x="761" y="866"/>
                  </a:lnTo>
                  <a:lnTo>
                    <a:pt x="731" y="838"/>
                  </a:lnTo>
                  <a:lnTo>
                    <a:pt x="704" y="811"/>
                  </a:lnTo>
                  <a:lnTo>
                    <a:pt x="677" y="787"/>
                  </a:lnTo>
                  <a:lnTo>
                    <a:pt x="652" y="770"/>
                  </a:lnTo>
                  <a:lnTo>
                    <a:pt x="627" y="761"/>
                  </a:lnTo>
                  <a:lnTo>
                    <a:pt x="599" y="765"/>
                  </a:lnTo>
                  <a:lnTo>
                    <a:pt x="569" y="783"/>
                  </a:lnTo>
                  <a:lnTo>
                    <a:pt x="535" y="820"/>
                  </a:lnTo>
                  <a:lnTo>
                    <a:pt x="523" y="825"/>
                  </a:lnTo>
                  <a:lnTo>
                    <a:pt x="511" y="828"/>
                  </a:lnTo>
                  <a:lnTo>
                    <a:pt x="500" y="831"/>
                  </a:lnTo>
                  <a:lnTo>
                    <a:pt x="492" y="833"/>
                  </a:lnTo>
                  <a:lnTo>
                    <a:pt x="481" y="836"/>
                  </a:lnTo>
                  <a:lnTo>
                    <a:pt x="472" y="839"/>
                  </a:lnTo>
                  <a:lnTo>
                    <a:pt x="462" y="845"/>
                  </a:lnTo>
                  <a:lnTo>
                    <a:pt x="450" y="851"/>
                  </a:lnTo>
                  <a:lnTo>
                    <a:pt x="451" y="817"/>
                  </a:lnTo>
                  <a:lnTo>
                    <a:pt x="450" y="792"/>
                  </a:lnTo>
                  <a:lnTo>
                    <a:pt x="448" y="773"/>
                  </a:lnTo>
                  <a:lnTo>
                    <a:pt x="442" y="756"/>
                  </a:lnTo>
                  <a:lnTo>
                    <a:pt x="432" y="743"/>
                  </a:lnTo>
                  <a:lnTo>
                    <a:pt x="419" y="728"/>
                  </a:lnTo>
                  <a:lnTo>
                    <a:pt x="399" y="713"/>
                  </a:lnTo>
                  <a:lnTo>
                    <a:pt x="374" y="692"/>
                  </a:lnTo>
                  <a:lnTo>
                    <a:pt x="379" y="670"/>
                  </a:lnTo>
                  <a:lnTo>
                    <a:pt x="383" y="649"/>
                  </a:lnTo>
                  <a:lnTo>
                    <a:pt x="389" y="628"/>
                  </a:lnTo>
                  <a:lnTo>
                    <a:pt x="395" y="608"/>
                  </a:lnTo>
                  <a:lnTo>
                    <a:pt x="408" y="567"/>
                  </a:lnTo>
                  <a:lnTo>
                    <a:pt x="407" y="521"/>
                  </a:lnTo>
                  <a:lnTo>
                    <a:pt x="404" y="474"/>
                  </a:lnTo>
                  <a:lnTo>
                    <a:pt x="405" y="431"/>
                  </a:lnTo>
                  <a:lnTo>
                    <a:pt x="399" y="417"/>
                  </a:lnTo>
                  <a:lnTo>
                    <a:pt x="392" y="407"/>
                  </a:lnTo>
                  <a:lnTo>
                    <a:pt x="385" y="398"/>
                  </a:lnTo>
                  <a:lnTo>
                    <a:pt x="376" y="391"/>
                  </a:lnTo>
                  <a:lnTo>
                    <a:pt x="367" y="385"/>
                  </a:lnTo>
                  <a:lnTo>
                    <a:pt x="356" y="379"/>
                  </a:lnTo>
                  <a:lnTo>
                    <a:pt x="346" y="373"/>
                  </a:lnTo>
                  <a:lnTo>
                    <a:pt x="335" y="368"/>
                  </a:lnTo>
                  <a:lnTo>
                    <a:pt x="334" y="331"/>
                  </a:lnTo>
                  <a:lnTo>
                    <a:pt x="335" y="295"/>
                  </a:lnTo>
                  <a:lnTo>
                    <a:pt x="335" y="261"/>
                  </a:lnTo>
                  <a:lnTo>
                    <a:pt x="338" y="229"/>
                  </a:lnTo>
                  <a:lnTo>
                    <a:pt x="318" y="212"/>
                  </a:lnTo>
                  <a:lnTo>
                    <a:pt x="295" y="197"/>
                  </a:lnTo>
                  <a:lnTo>
                    <a:pt x="273" y="184"/>
                  </a:lnTo>
                  <a:lnTo>
                    <a:pt x="249" y="171"/>
                  </a:lnTo>
                  <a:lnTo>
                    <a:pt x="225" y="159"/>
                  </a:lnTo>
                  <a:lnTo>
                    <a:pt x="202" y="148"/>
                  </a:lnTo>
                  <a:lnTo>
                    <a:pt x="179" y="138"/>
                  </a:lnTo>
                  <a:lnTo>
                    <a:pt x="160" y="127"/>
                  </a:lnTo>
                  <a:lnTo>
                    <a:pt x="147" y="116"/>
                  </a:lnTo>
                  <a:lnTo>
                    <a:pt x="129" y="104"/>
                  </a:lnTo>
                  <a:lnTo>
                    <a:pt x="110" y="95"/>
                  </a:lnTo>
                  <a:lnTo>
                    <a:pt x="90" y="84"/>
                  </a:lnTo>
                  <a:lnTo>
                    <a:pt x="71" y="75"/>
                  </a:lnTo>
                  <a:lnTo>
                    <a:pt x="53" y="68"/>
                  </a:lnTo>
                  <a:lnTo>
                    <a:pt x="38" y="59"/>
                  </a:lnTo>
                  <a:lnTo>
                    <a:pt x="29" y="50"/>
                  </a:lnTo>
                  <a:lnTo>
                    <a:pt x="22" y="46"/>
                  </a:lnTo>
                  <a:lnTo>
                    <a:pt x="14" y="41"/>
                  </a:lnTo>
                  <a:lnTo>
                    <a:pt x="8" y="37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41" y="22"/>
                  </a:lnTo>
                  <a:lnTo>
                    <a:pt x="84" y="19"/>
                  </a:lnTo>
                  <a:lnTo>
                    <a:pt x="126" y="18"/>
                  </a:lnTo>
                  <a:lnTo>
                    <a:pt x="169" y="15"/>
                  </a:lnTo>
                  <a:lnTo>
                    <a:pt x="211" y="13"/>
                  </a:lnTo>
                  <a:lnTo>
                    <a:pt x="252" y="12"/>
                  </a:lnTo>
                  <a:lnTo>
                    <a:pt x="295" y="10"/>
                  </a:lnTo>
                  <a:lnTo>
                    <a:pt x="337" y="9"/>
                  </a:lnTo>
                  <a:lnTo>
                    <a:pt x="380" y="7"/>
                  </a:lnTo>
                  <a:lnTo>
                    <a:pt x="422" y="6"/>
                  </a:lnTo>
                  <a:lnTo>
                    <a:pt x="465" y="4"/>
                  </a:lnTo>
                  <a:lnTo>
                    <a:pt x="506" y="3"/>
                  </a:lnTo>
                  <a:lnTo>
                    <a:pt x="548" y="3"/>
                  </a:lnTo>
                  <a:lnTo>
                    <a:pt x="591" y="1"/>
                  </a:lnTo>
                  <a:lnTo>
                    <a:pt x="633" y="1"/>
                  </a:lnTo>
                  <a:lnTo>
                    <a:pt x="676" y="0"/>
                  </a:lnTo>
                  <a:lnTo>
                    <a:pt x="717" y="0"/>
                  </a:lnTo>
                  <a:lnTo>
                    <a:pt x="761" y="0"/>
                  </a:lnTo>
                  <a:lnTo>
                    <a:pt x="802" y="0"/>
                  </a:lnTo>
                  <a:lnTo>
                    <a:pt x="845" y="0"/>
                  </a:lnTo>
                  <a:lnTo>
                    <a:pt x="887" y="0"/>
                  </a:lnTo>
                  <a:lnTo>
                    <a:pt x="930" y="0"/>
                  </a:lnTo>
                  <a:lnTo>
                    <a:pt x="972" y="0"/>
                  </a:lnTo>
                  <a:lnTo>
                    <a:pt x="1015" y="0"/>
                  </a:lnTo>
                  <a:lnTo>
                    <a:pt x="1056" y="0"/>
                  </a:lnTo>
                  <a:lnTo>
                    <a:pt x="1099" y="0"/>
                  </a:lnTo>
                  <a:lnTo>
                    <a:pt x="1141" y="1"/>
                  </a:lnTo>
                  <a:lnTo>
                    <a:pt x="1184" y="1"/>
                  </a:lnTo>
                  <a:lnTo>
                    <a:pt x="1226" y="1"/>
                  </a:lnTo>
                  <a:lnTo>
                    <a:pt x="1269" y="3"/>
                  </a:lnTo>
                  <a:lnTo>
                    <a:pt x="1311" y="3"/>
                  </a:lnTo>
                  <a:lnTo>
                    <a:pt x="1354" y="4"/>
                  </a:lnTo>
                  <a:lnTo>
                    <a:pt x="1360" y="4"/>
                  </a:lnTo>
                  <a:lnTo>
                    <a:pt x="1367" y="6"/>
                  </a:lnTo>
                  <a:lnTo>
                    <a:pt x="1373" y="7"/>
                  </a:lnTo>
                  <a:lnTo>
                    <a:pt x="1379" y="9"/>
                  </a:lnTo>
                  <a:lnTo>
                    <a:pt x="1377" y="12"/>
                  </a:lnTo>
                  <a:lnTo>
                    <a:pt x="1376" y="15"/>
                  </a:lnTo>
                  <a:lnTo>
                    <a:pt x="1374" y="16"/>
                  </a:lnTo>
                  <a:lnTo>
                    <a:pt x="1373" y="18"/>
                  </a:lnTo>
                  <a:lnTo>
                    <a:pt x="1354" y="23"/>
                  </a:lnTo>
                  <a:lnTo>
                    <a:pt x="1334" y="29"/>
                  </a:lnTo>
                  <a:lnTo>
                    <a:pt x="1315" y="38"/>
                  </a:lnTo>
                  <a:lnTo>
                    <a:pt x="1296" y="46"/>
                  </a:lnTo>
                  <a:lnTo>
                    <a:pt x="1276" y="55"/>
                  </a:lnTo>
                  <a:lnTo>
                    <a:pt x="1257" y="65"/>
                  </a:lnTo>
                  <a:lnTo>
                    <a:pt x="1238" y="75"/>
                  </a:lnTo>
                  <a:lnTo>
                    <a:pt x="1218" y="86"/>
                  </a:lnTo>
                  <a:lnTo>
                    <a:pt x="1198" y="96"/>
                  </a:lnTo>
                  <a:lnTo>
                    <a:pt x="1178" y="107"/>
                  </a:lnTo>
                  <a:lnTo>
                    <a:pt x="1159" y="119"/>
                  </a:lnTo>
                  <a:lnTo>
                    <a:pt x="1141" y="129"/>
                  </a:lnTo>
                  <a:lnTo>
                    <a:pt x="1122" y="139"/>
                  </a:lnTo>
                  <a:lnTo>
                    <a:pt x="1102" y="150"/>
                  </a:lnTo>
                  <a:lnTo>
                    <a:pt x="1085" y="160"/>
                  </a:lnTo>
                  <a:lnTo>
                    <a:pt x="1067" y="169"/>
                  </a:lnTo>
                  <a:lnTo>
                    <a:pt x="1058" y="175"/>
                  </a:lnTo>
                  <a:lnTo>
                    <a:pt x="1049" y="181"/>
                  </a:lnTo>
                  <a:lnTo>
                    <a:pt x="1043" y="188"/>
                  </a:lnTo>
                  <a:lnTo>
                    <a:pt x="1037" y="200"/>
                  </a:lnTo>
                  <a:lnTo>
                    <a:pt x="1033" y="288"/>
                  </a:lnTo>
                  <a:lnTo>
                    <a:pt x="1030" y="377"/>
                  </a:lnTo>
                  <a:lnTo>
                    <a:pt x="1027" y="466"/>
                  </a:lnTo>
                  <a:lnTo>
                    <a:pt x="1025" y="557"/>
                  </a:lnTo>
                  <a:lnTo>
                    <a:pt x="1033" y="673"/>
                  </a:lnTo>
                  <a:lnTo>
                    <a:pt x="1043" y="802"/>
                  </a:lnTo>
                  <a:lnTo>
                    <a:pt x="1047" y="935"/>
                  </a:lnTo>
                  <a:lnTo>
                    <a:pt x="1041" y="1059"/>
                  </a:lnTo>
                  <a:lnTo>
                    <a:pt x="1024" y="1082"/>
                  </a:lnTo>
                  <a:lnTo>
                    <a:pt x="1007" y="1104"/>
                  </a:lnTo>
                  <a:lnTo>
                    <a:pt x="992" y="1129"/>
                  </a:lnTo>
                  <a:lnTo>
                    <a:pt x="979" y="1155"/>
                  </a:lnTo>
                  <a:lnTo>
                    <a:pt x="964" y="1178"/>
                  </a:lnTo>
                  <a:lnTo>
                    <a:pt x="948" y="1202"/>
                  </a:lnTo>
                  <a:lnTo>
                    <a:pt x="930" y="1223"/>
                  </a:lnTo>
                  <a:lnTo>
                    <a:pt x="911" y="1242"/>
                  </a:lnTo>
                  <a:lnTo>
                    <a:pt x="911" y="1241"/>
                  </a:lnTo>
                  <a:lnTo>
                    <a:pt x="909" y="1241"/>
                  </a:lnTo>
                  <a:lnTo>
                    <a:pt x="908" y="1241"/>
                  </a:lnTo>
                  <a:lnTo>
                    <a:pt x="908" y="1239"/>
                  </a:lnTo>
                  <a:lnTo>
                    <a:pt x="908" y="1239"/>
                  </a:lnTo>
                  <a:lnTo>
                    <a:pt x="908" y="1239"/>
                  </a:lnTo>
                  <a:close/>
                </a:path>
              </a:pathLst>
            </a:custGeom>
            <a:solidFill>
              <a:srgbClr val="26BA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77" y="955"/>
              <a:ext cx="19" cy="70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2" y="103"/>
                </a:cxn>
                <a:cxn ang="0">
                  <a:pos x="0" y="64"/>
                </a:cxn>
                <a:cxn ang="0">
                  <a:pos x="3" y="29"/>
                </a:cxn>
                <a:cxn ang="0">
                  <a:pos x="15" y="0"/>
                </a:cxn>
                <a:cxn ang="0">
                  <a:pos x="22" y="26"/>
                </a:cxn>
                <a:cxn ang="0">
                  <a:pos x="30" y="54"/>
                </a:cxn>
                <a:cxn ang="0">
                  <a:pos x="37" y="82"/>
                </a:cxn>
                <a:cxn ang="0">
                  <a:pos x="39" y="112"/>
                </a:cxn>
                <a:cxn ang="0">
                  <a:pos x="33" y="119"/>
                </a:cxn>
                <a:cxn ang="0">
                  <a:pos x="22" y="130"/>
                </a:cxn>
                <a:cxn ang="0">
                  <a:pos x="12" y="139"/>
                </a:cxn>
                <a:cxn ang="0">
                  <a:pos x="5" y="140"/>
                </a:cxn>
                <a:cxn ang="0">
                  <a:pos x="5" y="140"/>
                </a:cxn>
                <a:cxn ang="0">
                  <a:pos x="5" y="140"/>
                </a:cxn>
              </a:cxnLst>
              <a:rect l="0" t="0" r="r" b="b"/>
              <a:pathLst>
                <a:path w="39" h="140">
                  <a:moveTo>
                    <a:pt x="5" y="140"/>
                  </a:moveTo>
                  <a:lnTo>
                    <a:pt x="2" y="103"/>
                  </a:lnTo>
                  <a:lnTo>
                    <a:pt x="0" y="64"/>
                  </a:lnTo>
                  <a:lnTo>
                    <a:pt x="3" y="29"/>
                  </a:lnTo>
                  <a:lnTo>
                    <a:pt x="15" y="0"/>
                  </a:lnTo>
                  <a:lnTo>
                    <a:pt x="22" y="26"/>
                  </a:lnTo>
                  <a:lnTo>
                    <a:pt x="30" y="54"/>
                  </a:lnTo>
                  <a:lnTo>
                    <a:pt x="37" y="82"/>
                  </a:lnTo>
                  <a:lnTo>
                    <a:pt x="39" y="112"/>
                  </a:lnTo>
                  <a:lnTo>
                    <a:pt x="33" y="119"/>
                  </a:lnTo>
                  <a:lnTo>
                    <a:pt x="22" y="130"/>
                  </a:lnTo>
                  <a:lnTo>
                    <a:pt x="12" y="139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408" y="1003"/>
              <a:ext cx="7" cy="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" y="10"/>
                </a:cxn>
                <a:cxn ang="0">
                  <a:pos x="5" y="6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5" y="4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3" y="11"/>
                </a:cxn>
                <a:cxn ang="0">
                  <a:pos x="12" y="14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3" y="16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lnTo>
                    <a:pt x="3" y="10"/>
                  </a:lnTo>
                  <a:lnTo>
                    <a:pt x="5" y="6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5202" y="435"/>
              <a:ext cx="201" cy="509"/>
            </a:xfrm>
            <a:custGeom>
              <a:avLst/>
              <a:gdLst/>
              <a:ahLst/>
              <a:cxnLst>
                <a:cxn ang="0">
                  <a:pos x="14" y="950"/>
                </a:cxn>
                <a:cxn ang="0">
                  <a:pos x="3" y="648"/>
                </a:cxn>
                <a:cxn ang="0">
                  <a:pos x="2" y="470"/>
                </a:cxn>
                <a:cxn ang="0">
                  <a:pos x="2" y="279"/>
                </a:cxn>
                <a:cxn ang="0">
                  <a:pos x="32" y="177"/>
                </a:cxn>
                <a:cxn ang="0">
                  <a:pos x="76" y="149"/>
                </a:cxn>
                <a:cxn ang="0">
                  <a:pos x="122" y="123"/>
                </a:cxn>
                <a:cxn ang="0">
                  <a:pos x="170" y="98"/>
                </a:cxn>
                <a:cxn ang="0">
                  <a:pos x="217" y="74"/>
                </a:cxn>
                <a:cxn ang="0">
                  <a:pos x="266" y="52"/>
                </a:cxn>
                <a:cxn ang="0">
                  <a:pos x="315" y="31"/>
                </a:cxn>
                <a:cxn ang="0">
                  <a:pos x="363" y="10"/>
                </a:cxn>
                <a:cxn ang="0">
                  <a:pos x="391" y="0"/>
                </a:cxn>
                <a:cxn ang="0">
                  <a:pos x="399" y="0"/>
                </a:cxn>
                <a:cxn ang="0">
                  <a:pos x="400" y="43"/>
                </a:cxn>
                <a:cxn ang="0">
                  <a:pos x="391" y="113"/>
                </a:cxn>
                <a:cxn ang="0">
                  <a:pos x="381" y="226"/>
                </a:cxn>
                <a:cxn ang="0">
                  <a:pos x="365" y="373"/>
                </a:cxn>
                <a:cxn ang="0">
                  <a:pos x="353" y="551"/>
                </a:cxn>
                <a:cxn ang="0">
                  <a:pos x="348" y="636"/>
                </a:cxn>
                <a:cxn ang="0">
                  <a:pos x="339" y="658"/>
                </a:cxn>
                <a:cxn ang="0">
                  <a:pos x="326" y="667"/>
                </a:cxn>
                <a:cxn ang="0">
                  <a:pos x="311" y="647"/>
                </a:cxn>
                <a:cxn ang="0">
                  <a:pos x="296" y="611"/>
                </a:cxn>
                <a:cxn ang="0">
                  <a:pos x="272" y="600"/>
                </a:cxn>
                <a:cxn ang="0">
                  <a:pos x="240" y="614"/>
                </a:cxn>
                <a:cxn ang="0">
                  <a:pos x="210" y="629"/>
                </a:cxn>
                <a:cxn ang="0">
                  <a:pos x="195" y="618"/>
                </a:cxn>
                <a:cxn ang="0">
                  <a:pos x="168" y="617"/>
                </a:cxn>
                <a:cxn ang="0">
                  <a:pos x="140" y="627"/>
                </a:cxn>
                <a:cxn ang="0">
                  <a:pos x="128" y="650"/>
                </a:cxn>
                <a:cxn ang="0">
                  <a:pos x="127" y="684"/>
                </a:cxn>
                <a:cxn ang="0">
                  <a:pos x="104" y="710"/>
                </a:cxn>
                <a:cxn ang="0">
                  <a:pos x="63" y="725"/>
                </a:cxn>
                <a:cxn ang="0">
                  <a:pos x="38" y="748"/>
                </a:cxn>
                <a:cxn ang="0">
                  <a:pos x="45" y="782"/>
                </a:cxn>
                <a:cxn ang="0">
                  <a:pos x="61" y="817"/>
                </a:cxn>
                <a:cxn ang="0">
                  <a:pos x="49" y="849"/>
                </a:cxn>
                <a:cxn ang="0">
                  <a:pos x="40" y="884"/>
                </a:cxn>
                <a:cxn ang="0">
                  <a:pos x="46" y="917"/>
                </a:cxn>
                <a:cxn ang="0">
                  <a:pos x="69" y="932"/>
                </a:cxn>
                <a:cxn ang="0">
                  <a:pos x="90" y="936"/>
                </a:cxn>
                <a:cxn ang="0">
                  <a:pos x="101" y="950"/>
                </a:cxn>
                <a:cxn ang="0">
                  <a:pos x="103" y="971"/>
                </a:cxn>
                <a:cxn ang="0">
                  <a:pos x="94" y="987"/>
                </a:cxn>
                <a:cxn ang="0">
                  <a:pos x="73" y="999"/>
                </a:cxn>
                <a:cxn ang="0">
                  <a:pos x="51" y="1009"/>
                </a:cxn>
                <a:cxn ang="0">
                  <a:pos x="32" y="1017"/>
                </a:cxn>
                <a:cxn ang="0">
                  <a:pos x="21" y="1018"/>
                </a:cxn>
              </a:cxnLst>
              <a:rect l="0" t="0" r="r" b="b"/>
              <a:pathLst>
                <a:path w="403" h="1018">
                  <a:moveTo>
                    <a:pt x="21" y="1018"/>
                  </a:moveTo>
                  <a:lnTo>
                    <a:pt x="14" y="950"/>
                  </a:lnTo>
                  <a:lnTo>
                    <a:pt x="8" y="801"/>
                  </a:lnTo>
                  <a:lnTo>
                    <a:pt x="3" y="648"/>
                  </a:lnTo>
                  <a:lnTo>
                    <a:pt x="0" y="565"/>
                  </a:lnTo>
                  <a:lnTo>
                    <a:pt x="2" y="470"/>
                  </a:lnTo>
                  <a:lnTo>
                    <a:pt x="0" y="373"/>
                  </a:lnTo>
                  <a:lnTo>
                    <a:pt x="2" y="279"/>
                  </a:lnTo>
                  <a:lnTo>
                    <a:pt x="11" y="192"/>
                  </a:lnTo>
                  <a:lnTo>
                    <a:pt x="32" y="177"/>
                  </a:lnTo>
                  <a:lnTo>
                    <a:pt x="54" y="164"/>
                  </a:lnTo>
                  <a:lnTo>
                    <a:pt x="76" y="149"/>
                  </a:lnTo>
                  <a:lnTo>
                    <a:pt x="98" y="137"/>
                  </a:lnTo>
                  <a:lnTo>
                    <a:pt x="122" y="123"/>
                  </a:lnTo>
                  <a:lnTo>
                    <a:pt x="145" y="110"/>
                  </a:lnTo>
                  <a:lnTo>
                    <a:pt x="170" y="98"/>
                  </a:lnTo>
                  <a:lnTo>
                    <a:pt x="194" y="86"/>
                  </a:lnTo>
                  <a:lnTo>
                    <a:pt x="217" y="74"/>
                  </a:lnTo>
                  <a:lnTo>
                    <a:pt x="243" y="64"/>
                  </a:lnTo>
                  <a:lnTo>
                    <a:pt x="266" y="52"/>
                  </a:lnTo>
                  <a:lnTo>
                    <a:pt x="290" y="42"/>
                  </a:lnTo>
                  <a:lnTo>
                    <a:pt x="315" y="31"/>
                  </a:lnTo>
                  <a:lnTo>
                    <a:pt x="339" y="21"/>
                  </a:lnTo>
                  <a:lnTo>
                    <a:pt x="363" y="10"/>
                  </a:lnTo>
                  <a:lnTo>
                    <a:pt x="387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3" y="0"/>
                  </a:lnTo>
                  <a:lnTo>
                    <a:pt x="400" y="43"/>
                  </a:lnTo>
                  <a:lnTo>
                    <a:pt x="396" y="79"/>
                  </a:lnTo>
                  <a:lnTo>
                    <a:pt x="391" y="113"/>
                  </a:lnTo>
                  <a:lnTo>
                    <a:pt x="388" y="153"/>
                  </a:lnTo>
                  <a:lnTo>
                    <a:pt x="381" y="226"/>
                  </a:lnTo>
                  <a:lnTo>
                    <a:pt x="373" y="299"/>
                  </a:lnTo>
                  <a:lnTo>
                    <a:pt x="365" y="373"/>
                  </a:lnTo>
                  <a:lnTo>
                    <a:pt x="357" y="447"/>
                  </a:lnTo>
                  <a:lnTo>
                    <a:pt x="353" y="551"/>
                  </a:lnTo>
                  <a:lnTo>
                    <a:pt x="350" y="606"/>
                  </a:lnTo>
                  <a:lnTo>
                    <a:pt x="348" y="636"/>
                  </a:lnTo>
                  <a:lnTo>
                    <a:pt x="347" y="655"/>
                  </a:lnTo>
                  <a:lnTo>
                    <a:pt x="339" y="658"/>
                  </a:lnTo>
                  <a:lnTo>
                    <a:pt x="333" y="663"/>
                  </a:lnTo>
                  <a:lnTo>
                    <a:pt x="326" y="667"/>
                  </a:lnTo>
                  <a:lnTo>
                    <a:pt x="318" y="672"/>
                  </a:lnTo>
                  <a:lnTo>
                    <a:pt x="311" y="647"/>
                  </a:lnTo>
                  <a:lnTo>
                    <a:pt x="304" y="626"/>
                  </a:lnTo>
                  <a:lnTo>
                    <a:pt x="296" y="611"/>
                  </a:lnTo>
                  <a:lnTo>
                    <a:pt x="286" y="603"/>
                  </a:lnTo>
                  <a:lnTo>
                    <a:pt x="272" y="600"/>
                  </a:lnTo>
                  <a:lnTo>
                    <a:pt x="257" y="603"/>
                  </a:lnTo>
                  <a:lnTo>
                    <a:pt x="240" y="614"/>
                  </a:lnTo>
                  <a:lnTo>
                    <a:pt x="217" y="630"/>
                  </a:lnTo>
                  <a:lnTo>
                    <a:pt x="210" y="629"/>
                  </a:lnTo>
                  <a:lnTo>
                    <a:pt x="202" y="624"/>
                  </a:lnTo>
                  <a:lnTo>
                    <a:pt x="195" y="618"/>
                  </a:lnTo>
                  <a:lnTo>
                    <a:pt x="191" y="615"/>
                  </a:lnTo>
                  <a:lnTo>
                    <a:pt x="168" y="617"/>
                  </a:lnTo>
                  <a:lnTo>
                    <a:pt x="152" y="620"/>
                  </a:lnTo>
                  <a:lnTo>
                    <a:pt x="140" y="627"/>
                  </a:lnTo>
                  <a:lnTo>
                    <a:pt x="133" y="636"/>
                  </a:lnTo>
                  <a:lnTo>
                    <a:pt x="128" y="650"/>
                  </a:lnTo>
                  <a:lnTo>
                    <a:pt x="127" y="664"/>
                  </a:lnTo>
                  <a:lnTo>
                    <a:pt x="127" y="684"/>
                  </a:lnTo>
                  <a:lnTo>
                    <a:pt x="127" y="705"/>
                  </a:lnTo>
                  <a:lnTo>
                    <a:pt x="104" y="710"/>
                  </a:lnTo>
                  <a:lnTo>
                    <a:pt x="82" y="718"/>
                  </a:lnTo>
                  <a:lnTo>
                    <a:pt x="63" y="725"/>
                  </a:lnTo>
                  <a:lnTo>
                    <a:pt x="46" y="734"/>
                  </a:lnTo>
                  <a:lnTo>
                    <a:pt x="38" y="748"/>
                  </a:lnTo>
                  <a:lnTo>
                    <a:pt x="36" y="763"/>
                  </a:lnTo>
                  <a:lnTo>
                    <a:pt x="45" y="782"/>
                  </a:lnTo>
                  <a:lnTo>
                    <a:pt x="64" y="806"/>
                  </a:lnTo>
                  <a:lnTo>
                    <a:pt x="61" y="817"/>
                  </a:lnTo>
                  <a:lnTo>
                    <a:pt x="55" y="832"/>
                  </a:lnTo>
                  <a:lnTo>
                    <a:pt x="49" y="849"/>
                  </a:lnTo>
                  <a:lnTo>
                    <a:pt x="45" y="867"/>
                  </a:lnTo>
                  <a:lnTo>
                    <a:pt x="40" y="884"/>
                  </a:lnTo>
                  <a:lnTo>
                    <a:pt x="42" y="902"/>
                  </a:lnTo>
                  <a:lnTo>
                    <a:pt x="46" y="917"/>
                  </a:lnTo>
                  <a:lnTo>
                    <a:pt x="60" y="929"/>
                  </a:lnTo>
                  <a:lnTo>
                    <a:pt x="69" y="932"/>
                  </a:lnTo>
                  <a:lnTo>
                    <a:pt x="79" y="933"/>
                  </a:lnTo>
                  <a:lnTo>
                    <a:pt x="90" y="936"/>
                  </a:lnTo>
                  <a:lnTo>
                    <a:pt x="100" y="939"/>
                  </a:lnTo>
                  <a:lnTo>
                    <a:pt x="101" y="950"/>
                  </a:lnTo>
                  <a:lnTo>
                    <a:pt x="101" y="960"/>
                  </a:lnTo>
                  <a:lnTo>
                    <a:pt x="103" y="971"/>
                  </a:lnTo>
                  <a:lnTo>
                    <a:pt x="104" y="981"/>
                  </a:lnTo>
                  <a:lnTo>
                    <a:pt x="94" y="987"/>
                  </a:lnTo>
                  <a:lnTo>
                    <a:pt x="84" y="993"/>
                  </a:lnTo>
                  <a:lnTo>
                    <a:pt x="73" y="999"/>
                  </a:lnTo>
                  <a:lnTo>
                    <a:pt x="63" y="1005"/>
                  </a:lnTo>
                  <a:lnTo>
                    <a:pt x="51" y="1009"/>
                  </a:lnTo>
                  <a:lnTo>
                    <a:pt x="40" y="1014"/>
                  </a:lnTo>
                  <a:lnTo>
                    <a:pt x="32" y="1017"/>
                  </a:lnTo>
                  <a:lnTo>
                    <a:pt x="21" y="1018"/>
                  </a:lnTo>
                  <a:lnTo>
                    <a:pt x="21" y="1018"/>
                  </a:lnTo>
                  <a:lnTo>
                    <a:pt x="21" y="10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5235" y="753"/>
              <a:ext cx="164" cy="184"/>
            </a:xfrm>
            <a:custGeom>
              <a:avLst/>
              <a:gdLst/>
              <a:ahLst/>
              <a:cxnLst>
                <a:cxn ang="0">
                  <a:pos x="69" y="349"/>
                </a:cxn>
                <a:cxn ang="0">
                  <a:pos x="69" y="286"/>
                </a:cxn>
                <a:cxn ang="0">
                  <a:pos x="66" y="265"/>
                </a:cxn>
                <a:cxn ang="0">
                  <a:pos x="49" y="263"/>
                </a:cxn>
                <a:cxn ang="0">
                  <a:pos x="30" y="265"/>
                </a:cxn>
                <a:cxn ang="0">
                  <a:pos x="14" y="266"/>
                </a:cxn>
                <a:cxn ang="0">
                  <a:pos x="6" y="236"/>
                </a:cxn>
                <a:cxn ang="0">
                  <a:pos x="21" y="202"/>
                </a:cxn>
                <a:cxn ang="0">
                  <a:pos x="39" y="179"/>
                </a:cxn>
                <a:cxn ang="0">
                  <a:pos x="39" y="170"/>
                </a:cxn>
                <a:cxn ang="0">
                  <a:pos x="14" y="147"/>
                </a:cxn>
                <a:cxn ang="0">
                  <a:pos x="0" y="122"/>
                </a:cxn>
                <a:cxn ang="0">
                  <a:pos x="21" y="109"/>
                </a:cxn>
                <a:cxn ang="0">
                  <a:pos x="64" y="103"/>
                </a:cxn>
                <a:cxn ang="0">
                  <a:pos x="92" y="76"/>
                </a:cxn>
                <a:cxn ang="0">
                  <a:pos x="92" y="33"/>
                </a:cxn>
                <a:cxn ang="0">
                  <a:pos x="106" y="14"/>
                </a:cxn>
                <a:cxn ang="0">
                  <a:pos x="112" y="14"/>
                </a:cxn>
                <a:cxn ang="0">
                  <a:pos x="121" y="25"/>
                </a:cxn>
                <a:cxn ang="0">
                  <a:pos x="134" y="46"/>
                </a:cxn>
                <a:cxn ang="0">
                  <a:pos x="158" y="43"/>
                </a:cxn>
                <a:cxn ang="0">
                  <a:pos x="168" y="25"/>
                </a:cxn>
                <a:cxn ang="0">
                  <a:pos x="182" y="9"/>
                </a:cxn>
                <a:cxn ang="0">
                  <a:pos x="199" y="0"/>
                </a:cxn>
                <a:cxn ang="0">
                  <a:pos x="223" y="36"/>
                </a:cxn>
                <a:cxn ang="0">
                  <a:pos x="232" y="64"/>
                </a:cxn>
                <a:cxn ang="0">
                  <a:pos x="244" y="70"/>
                </a:cxn>
                <a:cxn ang="0">
                  <a:pos x="260" y="66"/>
                </a:cxn>
                <a:cxn ang="0">
                  <a:pos x="275" y="58"/>
                </a:cxn>
                <a:cxn ang="0">
                  <a:pos x="293" y="52"/>
                </a:cxn>
                <a:cxn ang="0">
                  <a:pos x="296" y="72"/>
                </a:cxn>
                <a:cxn ang="0">
                  <a:pos x="275" y="112"/>
                </a:cxn>
                <a:cxn ang="0">
                  <a:pos x="262" y="141"/>
                </a:cxn>
                <a:cxn ang="0">
                  <a:pos x="275" y="152"/>
                </a:cxn>
                <a:cxn ang="0">
                  <a:pos x="296" y="161"/>
                </a:cxn>
                <a:cxn ang="0">
                  <a:pos x="318" y="171"/>
                </a:cxn>
                <a:cxn ang="0">
                  <a:pos x="326" y="189"/>
                </a:cxn>
                <a:cxn ang="0">
                  <a:pos x="315" y="204"/>
                </a:cxn>
                <a:cxn ang="0">
                  <a:pos x="302" y="213"/>
                </a:cxn>
                <a:cxn ang="0">
                  <a:pos x="286" y="222"/>
                </a:cxn>
                <a:cxn ang="0">
                  <a:pos x="278" y="238"/>
                </a:cxn>
                <a:cxn ang="0">
                  <a:pos x="286" y="262"/>
                </a:cxn>
                <a:cxn ang="0">
                  <a:pos x="290" y="281"/>
                </a:cxn>
                <a:cxn ang="0">
                  <a:pos x="280" y="293"/>
                </a:cxn>
                <a:cxn ang="0">
                  <a:pos x="254" y="293"/>
                </a:cxn>
                <a:cxn ang="0">
                  <a:pos x="241" y="290"/>
                </a:cxn>
                <a:cxn ang="0">
                  <a:pos x="229" y="308"/>
                </a:cxn>
                <a:cxn ang="0">
                  <a:pos x="220" y="341"/>
                </a:cxn>
                <a:cxn ang="0">
                  <a:pos x="207" y="358"/>
                </a:cxn>
                <a:cxn ang="0">
                  <a:pos x="199" y="358"/>
                </a:cxn>
                <a:cxn ang="0">
                  <a:pos x="188" y="346"/>
                </a:cxn>
                <a:cxn ang="0">
                  <a:pos x="165" y="321"/>
                </a:cxn>
                <a:cxn ang="0">
                  <a:pos x="150" y="308"/>
                </a:cxn>
                <a:cxn ang="0">
                  <a:pos x="146" y="308"/>
                </a:cxn>
                <a:cxn ang="0">
                  <a:pos x="138" y="317"/>
                </a:cxn>
                <a:cxn ang="0">
                  <a:pos x="125" y="336"/>
                </a:cxn>
                <a:cxn ang="0">
                  <a:pos x="110" y="354"/>
                </a:cxn>
                <a:cxn ang="0">
                  <a:pos x="91" y="366"/>
                </a:cxn>
                <a:cxn ang="0">
                  <a:pos x="79" y="367"/>
                </a:cxn>
              </a:cxnLst>
              <a:rect l="0" t="0" r="r" b="b"/>
              <a:pathLst>
                <a:path w="329" h="367">
                  <a:moveTo>
                    <a:pt x="79" y="367"/>
                  </a:moveTo>
                  <a:lnTo>
                    <a:pt x="69" y="349"/>
                  </a:lnTo>
                  <a:lnTo>
                    <a:pt x="67" y="317"/>
                  </a:lnTo>
                  <a:lnTo>
                    <a:pt x="69" y="286"/>
                  </a:lnTo>
                  <a:lnTo>
                    <a:pt x="70" y="268"/>
                  </a:lnTo>
                  <a:lnTo>
                    <a:pt x="66" y="265"/>
                  </a:lnTo>
                  <a:lnTo>
                    <a:pt x="58" y="263"/>
                  </a:lnTo>
                  <a:lnTo>
                    <a:pt x="49" y="263"/>
                  </a:lnTo>
                  <a:lnTo>
                    <a:pt x="39" y="263"/>
                  </a:lnTo>
                  <a:lnTo>
                    <a:pt x="30" y="265"/>
                  </a:lnTo>
                  <a:lnTo>
                    <a:pt x="21" y="266"/>
                  </a:lnTo>
                  <a:lnTo>
                    <a:pt x="14" y="266"/>
                  </a:lnTo>
                  <a:lnTo>
                    <a:pt x="8" y="266"/>
                  </a:lnTo>
                  <a:lnTo>
                    <a:pt x="6" y="236"/>
                  </a:lnTo>
                  <a:lnTo>
                    <a:pt x="11" y="219"/>
                  </a:lnTo>
                  <a:lnTo>
                    <a:pt x="21" y="202"/>
                  </a:lnTo>
                  <a:lnTo>
                    <a:pt x="39" y="184"/>
                  </a:lnTo>
                  <a:lnTo>
                    <a:pt x="39" y="179"/>
                  </a:lnTo>
                  <a:lnTo>
                    <a:pt x="39" y="174"/>
                  </a:lnTo>
                  <a:lnTo>
                    <a:pt x="39" y="170"/>
                  </a:lnTo>
                  <a:lnTo>
                    <a:pt x="39" y="167"/>
                  </a:lnTo>
                  <a:lnTo>
                    <a:pt x="14" y="147"/>
                  </a:lnTo>
                  <a:lnTo>
                    <a:pt x="2" y="132"/>
                  </a:lnTo>
                  <a:lnTo>
                    <a:pt x="0" y="122"/>
                  </a:lnTo>
                  <a:lnTo>
                    <a:pt x="8" y="115"/>
                  </a:lnTo>
                  <a:lnTo>
                    <a:pt x="21" y="109"/>
                  </a:lnTo>
                  <a:lnTo>
                    <a:pt x="42" y="106"/>
                  </a:lnTo>
                  <a:lnTo>
                    <a:pt x="64" y="103"/>
                  </a:lnTo>
                  <a:lnTo>
                    <a:pt x="89" y="100"/>
                  </a:lnTo>
                  <a:lnTo>
                    <a:pt x="92" y="76"/>
                  </a:lnTo>
                  <a:lnTo>
                    <a:pt x="92" y="54"/>
                  </a:lnTo>
                  <a:lnTo>
                    <a:pt x="92" y="33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09" y="14"/>
                  </a:lnTo>
                  <a:lnTo>
                    <a:pt x="112" y="14"/>
                  </a:lnTo>
                  <a:lnTo>
                    <a:pt x="115" y="14"/>
                  </a:lnTo>
                  <a:lnTo>
                    <a:pt x="121" y="25"/>
                  </a:lnTo>
                  <a:lnTo>
                    <a:pt x="125" y="37"/>
                  </a:lnTo>
                  <a:lnTo>
                    <a:pt x="134" y="46"/>
                  </a:lnTo>
                  <a:lnTo>
                    <a:pt x="153" y="52"/>
                  </a:lnTo>
                  <a:lnTo>
                    <a:pt x="158" y="43"/>
                  </a:lnTo>
                  <a:lnTo>
                    <a:pt x="162" y="34"/>
                  </a:lnTo>
                  <a:lnTo>
                    <a:pt x="168" y="25"/>
                  </a:lnTo>
                  <a:lnTo>
                    <a:pt x="174" y="17"/>
                  </a:lnTo>
                  <a:lnTo>
                    <a:pt x="182" y="9"/>
                  </a:lnTo>
                  <a:lnTo>
                    <a:pt x="190" y="3"/>
                  </a:lnTo>
                  <a:lnTo>
                    <a:pt x="199" y="0"/>
                  </a:lnTo>
                  <a:lnTo>
                    <a:pt x="211" y="0"/>
                  </a:lnTo>
                  <a:lnTo>
                    <a:pt x="223" y="36"/>
                  </a:lnTo>
                  <a:lnTo>
                    <a:pt x="229" y="55"/>
                  </a:lnTo>
                  <a:lnTo>
                    <a:pt x="232" y="64"/>
                  </a:lnTo>
                  <a:lnTo>
                    <a:pt x="235" y="70"/>
                  </a:lnTo>
                  <a:lnTo>
                    <a:pt x="244" y="70"/>
                  </a:lnTo>
                  <a:lnTo>
                    <a:pt x="251" y="69"/>
                  </a:lnTo>
                  <a:lnTo>
                    <a:pt x="260" y="66"/>
                  </a:lnTo>
                  <a:lnTo>
                    <a:pt x="268" y="63"/>
                  </a:lnTo>
                  <a:lnTo>
                    <a:pt x="275" y="58"/>
                  </a:lnTo>
                  <a:lnTo>
                    <a:pt x="284" y="55"/>
                  </a:lnTo>
                  <a:lnTo>
                    <a:pt x="293" y="52"/>
                  </a:lnTo>
                  <a:lnTo>
                    <a:pt x="302" y="51"/>
                  </a:lnTo>
                  <a:lnTo>
                    <a:pt x="296" y="72"/>
                  </a:lnTo>
                  <a:lnTo>
                    <a:pt x="287" y="91"/>
                  </a:lnTo>
                  <a:lnTo>
                    <a:pt x="275" y="112"/>
                  </a:lnTo>
                  <a:lnTo>
                    <a:pt x="260" y="132"/>
                  </a:lnTo>
                  <a:lnTo>
                    <a:pt x="262" y="141"/>
                  </a:lnTo>
                  <a:lnTo>
                    <a:pt x="268" y="147"/>
                  </a:lnTo>
                  <a:lnTo>
                    <a:pt x="275" y="152"/>
                  </a:lnTo>
                  <a:lnTo>
                    <a:pt x="286" y="156"/>
                  </a:lnTo>
                  <a:lnTo>
                    <a:pt x="296" y="161"/>
                  </a:lnTo>
                  <a:lnTo>
                    <a:pt x="308" y="165"/>
                  </a:lnTo>
                  <a:lnTo>
                    <a:pt x="318" y="171"/>
                  </a:lnTo>
                  <a:lnTo>
                    <a:pt x="329" y="180"/>
                  </a:lnTo>
                  <a:lnTo>
                    <a:pt x="326" y="189"/>
                  </a:lnTo>
                  <a:lnTo>
                    <a:pt x="321" y="196"/>
                  </a:lnTo>
                  <a:lnTo>
                    <a:pt x="315" y="204"/>
                  </a:lnTo>
                  <a:lnTo>
                    <a:pt x="309" y="208"/>
                  </a:lnTo>
                  <a:lnTo>
                    <a:pt x="302" y="213"/>
                  </a:lnTo>
                  <a:lnTo>
                    <a:pt x="295" y="217"/>
                  </a:lnTo>
                  <a:lnTo>
                    <a:pt x="286" y="222"/>
                  </a:lnTo>
                  <a:lnTo>
                    <a:pt x="277" y="226"/>
                  </a:lnTo>
                  <a:lnTo>
                    <a:pt x="278" y="238"/>
                  </a:lnTo>
                  <a:lnTo>
                    <a:pt x="283" y="251"/>
                  </a:lnTo>
                  <a:lnTo>
                    <a:pt x="286" y="262"/>
                  </a:lnTo>
                  <a:lnTo>
                    <a:pt x="290" y="272"/>
                  </a:lnTo>
                  <a:lnTo>
                    <a:pt x="290" y="281"/>
                  </a:lnTo>
                  <a:lnTo>
                    <a:pt x="289" y="289"/>
                  </a:lnTo>
                  <a:lnTo>
                    <a:pt x="280" y="293"/>
                  </a:lnTo>
                  <a:lnTo>
                    <a:pt x="265" y="296"/>
                  </a:lnTo>
                  <a:lnTo>
                    <a:pt x="254" y="293"/>
                  </a:lnTo>
                  <a:lnTo>
                    <a:pt x="248" y="290"/>
                  </a:lnTo>
                  <a:lnTo>
                    <a:pt x="241" y="290"/>
                  </a:lnTo>
                  <a:lnTo>
                    <a:pt x="231" y="289"/>
                  </a:lnTo>
                  <a:lnTo>
                    <a:pt x="229" y="308"/>
                  </a:lnTo>
                  <a:lnTo>
                    <a:pt x="226" y="324"/>
                  </a:lnTo>
                  <a:lnTo>
                    <a:pt x="220" y="341"/>
                  </a:lnTo>
                  <a:lnTo>
                    <a:pt x="210" y="358"/>
                  </a:lnTo>
                  <a:lnTo>
                    <a:pt x="207" y="358"/>
                  </a:lnTo>
                  <a:lnTo>
                    <a:pt x="202" y="358"/>
                  </a:lnTo>
                  <a:lnTo>
                    <a:pt x="199" y="358"/>
                  </a:lnTo>
                  <a:lnTo>
                    <a:pt x="196" y="358"/>
                  </a:lnTo>
                  <a:lnTo>
                    <a:pt x="188" y="346"/>
                  </a:lnTo>
                  <a:lnTo>
                    <a:pt x="176" y="333"/>
                  </a:lnTo>
                  <a:lnTo>
                    <a:pt x="165" y="321"/>
                  </a:lnTo>
                  <a:lnTo>
                    <a:pt x="153" y="308"/>
                  </a:lnTo>
                  <a:lnTo>
                    <a:pt x="150" y="308"/>
                  </a:lnTo>
                  <a:lnTo>
                    <a:pt x="149" y="308"/>
                  </a:lnTo>
                  <a:lnTo>
                    <a:pt x="146" y="308"/>
                  </a:lnTo>
                  <a:lnTo>
                    <a:pt x="144" y="308"/>
                  </a:lnTo>
                  <a:lnTo>
                    <a:pt x="138" y="317"/>
                  </a:lnTo>
                  <a:lnTo>
                    <a:pt x="133" y="326"/>
                  </a:lnTo>
                  <a:lnTo>
                    <a:pt x="125" y="336"/>
                  </a:lnTo>
                  <a:lnTo>
                    <a:pt x="118" y="345"/>
                  </a:lnTo>
                  <a:lnTo>
                    <a:pt x="110" y="354"/>
                  </a:lnTo>
                  <a:lnTo>
                    <a:pt x="100" y="360"/>
                  </a:lnTo>
                  <a:lnTo>
                    <a:pt x="91" y="366"/>
                  </a:lnTo>
                  <a:lnTo>
                    <a:pt x="79" y="367"/>
                  </a:lnTo>
                  <a:lnTo>
                    <a:pt x="79" y="367"/>
                  </a:lnTo>
                  <a:lnTo>
                    <a:pt x="79" y="36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899" y="847"/>
              <a:ext cx="153" cy="63"/>
            </a:xfrm>
            <a:custGeom>
              <a:avLst/>
              <a:gdLst/>
              <a:ahLst/>
              <a:cxnLst>
                <a:cxn ang="0">
                  <a:pos x="304" y="127"/>
                </a:cxn>
                <a:cxn ang="0">
                  <a:pos x="284" y="115"/>
                </a:cxn>
                <a:cxn ang="0">
                  <a:pos x="266" y="104"/>
                </a:cxn>
                <a:cxn ang="0">
                  <a:pos x="250" y="96"/>
                </a:cxn>
                <a:cxn ang="0">
                  <a:pos x="235" y="88"/>
                </a:cxn>
                <a:cxn ang="0">
                  <a:pos x="220" y="81"/>
                </a:cxn>
                <a:cxn ang="0">
                  <a:pos x="206" y="76"/>
                </a:cxn>
                <a:cxn ang="0">
                  <a:pos x="191" y="72"/>
                </a:cxn>
                <a:cxn ang="0">
                  <a:pos x="176" y="69"/>
                </a:cxn>
                <a:cxn ang="0">
                  <a:pos x="161" y="67"/>
                </a:cxn>
                <a:cxn ang="0">
                  <a:pos x="146" y="66"/>
                </a:cxn>
                <a:cxn ang="0">
                  <a:pos x="130" y="66"/>
                </a:cxn>
                <a:cxn ang="0">
                  <a:pos x="113" y="67"/>
                </a:cxn>
                <a:cxn ang="0">
                  <a:pos x="96" y="70"/>
                </a:cxn>
                <a:cxn ang="0">
                  <a:pos x="76" y="73"/>
                </a:cxn>
                <a:cxn ang="0">
                  <a:pos x="57" y="78"/>
                </a:cxn>
                <a:cxn ang="0">
                  <a:pos x="35" y="84"/>
                </a:cxn>
                <a:cxn ang="0">
                  <a:pos x="26" y="90"/>
                </a:cxn>
                <a:cxn ang="0">
                  <a:pos x="17" y="94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3" y="82"/>
                </a:cxn>
                <a:cxn ang="0">
                  <a:pos x="8" y="64"/>
                </a:cxn>
                <a:cxn ang="0">
                  <a:pos x="17" y="48"/>
                </a:cxn>
                <a:cxn ang="0">
                  <a:pos x="29" y="35"/>
                </a:cxn>
                <a:cxn ang="0">
                  <a:pos x="42" y="24"/>
                </a:cxn>
                <a:cxn ang="0">
                  <a:pos x="57" y="15"/>
                </a:cxn>
                <a:cxn ang="0">
                  <a:pos x="73" y="9"/>
                </a:cxn>
                <a:cxn ang="0">
                  <a:pos x="91" y="5"/>
                </a:cxn>
                <a:cxn ang="0">
                  <a:pos x="110" y="2"/>
                </a:cxn>
                <a:cxn ang="0">
                  <a:pos x="130" y="0"/>
                </a:cxn>
                <a:cxn ang="0">
                  <a:pos x="151" y="0"/>
                </a:cxn>
                <a:cxn ang="0">
                  <a:pos x="170" y="2"/>
                </a:cxn>
                <a:cxn ang="0">
                  <a:pos x="191" y="5"/>
                </a:cxn>
                <a:cxn ang="0">
                  <a:pos x="210" y="8"/>
                </a:cxn>
                <a:cxn ang="0">
                  <a:pos x="228" y="12"/>
                </a:cxn>
                <a:cxn ang="0">
                  <a:pos x="246" y="17"/>
                </a:cxn>
                <a:cxn ang="0">
                  <a:pos x="249" y="20"/>
                </a:cxn>
                <a:cxn ang="0">
                  <a:pos x="253" y="23"/>
                </a:cxn>
                <a:cxn ang="0">
                  <a:pos x="259" y="27"/>
                </a:cxn>
                <a:cxn ang="0">
                  <a:pos x="266" y="33"/>
                </a:cxn>
                <a:cxn ang="0">
                  <a:pos x="274" y="38"/>
                </a:cxn>
                <a:cxn ang="0">
                  <a:pos x="281" y="42"/>
                </a:cxn>
                <a:cxn ang="0">
                  <a:pos x="287" y="47"/>
                </a:cxn>
                <a:cxn ang="0">
                  <a:pos x="293" y="51"/>
                </a:cxn>
                <a:cxn ang="0">
                  <a:pos x="299" y="73"/>
                </a:cxn>
                <a:cxn ang="0">
                  <a:pos x="305" y="102"/>
                </a:cxn>
                <a:cxn ang="0">
                  <a:pos x="307" y="124"/>
                </a:cxn>
                <a:cxn ang="0">
                  <a:pos x="304" y="127"/>
                </a:cxn>
                <a:cxn ang="0">
                  <a:pos x="304" y="127"/>
                </a:cxn>
                <a:cxn ang="0">
                  <a:pos x="304" y="127"/>
                </a:cxn>
              </a:cxnLst>
              <a:rect l="0" t="0" r="r" b="b"/>
              <a:pathLst>
                <a:path w="307" h="127">
                  <a:moveTo>
                    <a:pt x="304" y="127"/>
                  </a:moveTo>
                  <a:lnTo>
                    <a:pt x="284" y="115"/>
                  </a:lnTo>
                  <a:lnTo>
                    <a:pt x="266" y="104"/>
                  </a:lnTo>
                  <a:lnTo>
                    <a:pt x="250" y="96"/>
                  </a:lnTo>
                  <a:lnTo>
                    <a:pt x="235" y="88"/>
                  </a:lnTo>
                  <a:lnTo>
                    <a:pt x="220" y="81"/>
                  </a:lnTo>
                  <a:lnTo>
                    <a:pt x="206" y="76"/>
                  </a:lnTo>
                  <a:lnTo>
                    <a:pt x="191" y="72"/>
                  </a:lnTo>
                  <a:lnTo>
                    <a:pt x="176" y="69"/>
                  </a:lnTo>
                  <a:lnTo>
                    <a:pt x="161" y="67"/>
                  </a:lnTo>
                  <a:lnTo>
                    <a:pt x="146" y="66"/>
                  </a:lnTo>
                  <a:lnTo>
                    <a:pt x="130" y="66"/>
                  </a:lnTo>
                  <a:lnTo>
                    <a:pt x="113" y="67"/>
                  </a:lnTo>
                  <a:lnTo>
                    <a:pt x="96" y="70"/>
                  </a:lnTo>
                  <a:lnTo>
                    <a:pt x="76" y="73"/>
                  </a:lnTo>
                  <a:lnTo>
                    <a:pt x="57" y="78"/>
                  </a:lnTo>
                  <a:lnTo>
                    <a:pt x="35" y="84"/>
                  </a:lnTo>
                  <a:lnTo>
                    <a:pt x="26" y="90"/>
                  </a:lnTo>
                  <a:lnTo>
                    <a:pt x="17" y="94"/>
                  </a:lnTo>
                  <a:lnTo>
                    <a:pt x="8" y="100"/>
                  </a:lnTo>
                  <a:lnTo>
                    <a:pt x="0" y="104"/>
                  </a:lnTo>
                  <a:lnTo>
                    <a:pt x="3" y="82"/>
                  </a:lnTo>
                  <a:lnTo>
                    <a:pt x="8" y="64"/>
                  </a:lnTo>
                  <a:lnTo>
                    <a:pt x="17" y="48"/>
                  </a:lnTo>
                  <a:lnTo>
                    <a:pt x="29" y="35"/>
                  </a:lnTo>
                  <a:lnTo>
                    <a:pt x="42" y="24"/>
                  </a:lnTo>
                  <a:lnTo>
                    <a:pt x="57" y="15"/>
                  </a:lnTo>
                  <a:lnTo>
                    <a:pt x="73" y="9"/>
                  </a:lnTo>
                  <a:lnTo>
                    <a:pt x="91" y="5"/>
                  </a:lnTo>
                  <a:lnTo>
                    <a:pt x="110" y="2"/>
                  </a:lnTo>
                  <a:lnTo>
                    <a:pt x="130" y="0"/>
                  </a:lnTo>
                  <a:lnTo>
                    <a:pt x="151" y="0"/>
                  </a:lnTo>
                  <a:lnTo>
                    <a:pt x="170" y="2"/>
                  </a:lnTo>
                  <a:lnTo>
                    <a:pt x="191" y="5"/>
                  </a:lnTo>
                  <a:lnTo>
                    <a:pt x="210" y="8"/>
                  </a:lnTo>
                  <a:lnTo>
                    <a:pt x="228" y="12"/>
                  </a:lnTo>
                  <a:lnTo>
                    <a:pt x="246" y="17"/>
                  </a:lnTo>
                  <a:lnTo>
                    <a:pt x="249" y="20"/>
                  </a:lnTo>
                  <a:lnTo>
                    <a:pt x="253" y="23"/>
                  </a:lnTo>
                  <a:lnTo>
                    <a:pt x="259" y="27"/>
                  </a:lnTo>
                  <a:lnTo>
                    <a:pt x="266" y="33"/>
                  </a:lnTo>
                  <a:lnTo>
                    <a:pt x="274" y="38"/>
                  </a:lnTo>
                  <a:lnTo>
                    <a:pt x="281" y="42"/>
                  </a:lnTo>
                  <a:lnTo>
                    <a:pt x="287" y="47"/>
                  </a:lnTo>
                  <a:lnTo>
                    <a:pt x="293" y="51"/>
                  </a:lnTo>
                  <a:lnTo>
                    <a:pt x="299" y="73"/>
                  </a:lnTo>
                  <a:lnTo>
                    <a:pt x="305" y="102"/>
                  </a:lnTo>
                  <a:lnTo>
                    <a:pt x="307" y="124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690" y="837"/>
              <a:ext cx="8" cy="7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3" y="3"/>
                </a:cxn>
                <a:cxn ang="0">
                  <a:pos x="15" y="5"/>
                </a:cxn>
                <a:cxn ang="0">
                  <a:pos x="15" y="8"/>
                </a:cxn>
                <a:cxn ang="0">
                  <a:pos x="15" y="9"/>
                </a:cxn>
                <a:cxn ang="0">
                  <a:pos x="9" y="13"/>
                </a:cxn>
                <a:cxn ang="0">
                  <a:pos x="6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5"/>
                </a:cxn>
              </a:cxnLst>
              <a:rect l="0" t="0" r="r" b="b"/>
              <a:pathLst>
                <a:path w="15" h="15">
                  <a:moveTo>
                    <a:pt x="4" y="15"/>
                  </a:moveTo>
                  <a:lnTo>
                    <a:pt x="1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962" y="824"/>
              <a:ext cx="46" cy="1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1" y="14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60" y="2"/>
                </a:cxn>
                <a:cxn ang="0">
                  <a:pos x="75" y="8"/>
                </a:cxn>
                <a:cxn ang="0">
                  <a:pos x="88" y="17"/>
                </a:cxn>
                <a:cxn ang="0">
                  <a:pos x="94" y="24"/>
                </a:cxn>
                <a:cxn ang="0">
                  <a:pos x="94" y="32"/>
                </a:cxn>
                <a:cxn ang="0">
                  <a:pos x="82" y="32"/>
                </a:cxn>
                <a:cxn ang="0">
                  <a:pos x="70" y="32"/>
                </a:cxn>
                <a:cxn ang="0">
                  <a:pos x="58" y="32"/>
                </a:cxn>
                <a:cxn ang="0">
                  <a:pos x="46" y="32"/>
                </a:cxn>
                <a:cxn ang="0">
                  <a:pos x="34" y="32"/>
                </a:cxn>
                <a:cxn ang="0">
                  <a:pos x="23" y="32"/>
                </a:cxn>
                <a:cxn ang="0">
                  <a:pos x="12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94" h="32">
                  <a:moveTo>
                    <a:pt x="0" y="32"/>
                  </a:moveTo>
                  <a:lnTo>
                    <a:pt x="11" y="14"/>
                  </a:lnTo>
                  <a:lnTo>
                    <a:pt x="26" y="3"/>
                  </a:lnTo>
                  <a:lnTo>
                    <a:pt x="42" y="0"/>
                  </a:lnTo>
                  <a:lnTo>
                    <a:pt x="60" y="2"/>
                  </a:lnTo>
                  <a:lnTo>
                    <a:pt x="75" y="8"/>
                  </a:lnTo>
                  <a:lnTo>
                    <a:pt x="88" y="17"/>
                  </a:lnTo>
                  <a:lnTo>
                    <a:pt x="94" y="24"/>
                  </a:lnTo>
                  <a:lnTo>
                    <a:pt x="94" y="32"/>
                  </a:lnTo>
                  <a:lnTo>
                    <a:pt x="82" y="32"/>
                  </a:lnTo>
                  <a:lnTo>
                    <a:pt x="70" y="32"/>
                  </a:lnTo>
                  <a:lnTo>
                    <a:pt x="58" y="32"/>
                  </a:lnTo>
                  <a:lnTo>
                    <a:pt x="46" y="32"/>
                  </a:lnTo>
                  <a:lnTo>
                    <a:pt x="34" y="32"/>
                  </a:lnTo>
                  <a:lnTo>
                    <a:pt x="23" y="32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665" y="459"/>
              <a:ext cx="158" cy="316"/>
            </a:xfrm>
            <a:custGeom>
              <a:avLst/>
              <a:gdLst/>
              <a:ahLst/>
              <a:cxnLst>
                <a:cxn ang="0">
                  <a:pos x="18" y="472"/>
                </a:cxn>
                <a:cxn ang="0">
                  <a:pos x="5" y="154"/>
                </a:cxn>
                <a:cxn ang="0">
                  <a:pos x="20" y="7"/>
                </a:cxn>
                <a:cxn ang="0">
                  <a:pos x="58" y="25"/>
                </a:cxn>
                <a:cxn ang="0">
                  <a:pos x="98" y="44"/>
                </a:cxn>
                <a:cxn ang="0">
                  <a:pos x="138" y="66"/>
                </a:cxn>
                <a:cxn ang="0">
                  <a:pos x="179" y="89"/>
                </a:cxn>
                <a:cxn ang="0">
                  <a:pos x="219" y="113"/>
                </a:cxn>
                <a:cxn ang="0">
                  <a:pos x="259" y="138"/>
                </a:cxn>
                <a:cxn ang="0">
                  <a:pos x="296" y="162"/>
                </a:cxn>
                <a:cxn ang="0">
                  <a:pos x="317" y="200"/>
                </a:cxn>
                <a:cxn ang="0">
                  <a:pos x="315" y="258"/>
                </a:cxn>
                <a:cxn ang="0">
                  <a:pos x="305" y="291"/>
                </a:cxn>
                <a:cxn ang="0">
                  <a:pos x="289" y="291"/>
                </a:cxn>
                <a:cxn ang="0">
                  <a:pos x="281" y="285"/>
                </a:cxn>
                <a:cxn ang="0">
                  <a:pos x="280" y="270"/>
                </a:cxn>
                <a:cxn ang="0">
                  <a:pos x="260" y="249"/>
                </a:cxn>
                <a:cxn ang="0">
                  <a:pos x="223" y="221"/>
                </a:cxn>
                <a:cxn ang="0">
                  <a:pos x="186" y="194"/>
                </a:cxn>
                <a:cxn ang="0">
                  <a:pos x="149" y="173"/>
                </a:cxn>
                <a:cxn ang="0">
                  <a:pos x="130" y="169"/>
                </a:cxn>
                <a:cxn ang="0">
                  <a:pos x="127" y="171"/>
                </a:cxn>
                <a:cxn ang="0">
                  <a:pos x="125" y="254"/>
                </a:cxn>
                <a:cxn ang="0">
                  <a:pos x="124" y="419"/>
                </a:cxn>
                <a:cxn ang="0">
                  <a:pos x="132" y="506"/>
                </a:cxn>
                <a:cxn ang="0">
                  <a:pos x="147" y="512"/>
                </a:cxn>
                <a:cxn ang="0">
                  <a:pos x="170" y="539"/>
                </a:cxn>
                <a:cxn ang="0">
                  <a:pos x="174" y="564"/>
                </a:cxn>
                <a:cxn ang="0">
                  <a:pos x="165" y="585"/>
                </a:cxn>
                <a:cxn ang="0">
                  <a:pos x="141" y="593"/>
                </a:cxn>
                <a:cxn ang="0">
                  <a:pos x="118" y="597"/>
                </a:cxn>
                <a:cxn ang="0">
                  <a:pos x="97" y="600"/>
                </a:cxn>
                <a:cxn ang="0">
                  <a:pos x="73" y="607"/>
                </a:cxn>
                <a:cxn ang="0">
                  <a:pos x="52" y="619"/>
                </a:cxn>
                <a:cxn ang="0">
                  <a:pos x="39" y="627"/>
                </a:cxn>
                <a:cxn ang="0">
                  <a:pos x="30" y="631"/>
                </a:cxn>
                <a:cxn ang="0">
                  <a:pos x="27" y="633"/>
                </a:cxn>
              </a:cxnLst>
              <a:rect l="0" t="0" r="r" b="b"/>
              <a:pathLst>
                <a:path w="317" h="633">
                  <a:moveTo>
                    <a:pt x="27" y="633"/>
                  </a:moveTo>
                  <a:lnTo>
                    <a:pt x="18" y="472"/>
                  </a:lnTo>
                  <a:lnTo>
                    <a:pt x="11" y="312"/>
                  </a:lnTo>
                  <a:lnTo>
                    <a:pt x="5" y="154"/>
                  </a:lnTo>
                  <a:lnTo>
                    <a:pt x="0" y="0"/>
                  </a:lnTo>
                  <a:lnTo>
                    <a:pt x="20" y="7"/>
                  </a:lnTo>
                  <a:lnTo>
                    <a:pt x="39" y="16"/>
                  </a:lnTo>
                  <a:lnTo>
                    <a:pt x="58" y="25"/>
                  </a:lnTo>
                  <a:lnTo>
                    <a:pt x="79" y="35"/>
                  </a:lnTo>
                  <a:lnTo>
                    <a:pt x="98" y="44"/>
                  </a:lnTo>
                  <a:lnTo>
                    <a:pt x="119" y="56"/>
                  </a:lnTo>
                  <a:lnTo>
                    <a:pt x="138" y="66"/>
                  </a:lnTo>
                  <a:lnTo>
                    <a:pt x="159" y="77"/>
                  </a:lnTo>
                  <a:lnTo>
                    <a:pt x="179" y="89"/>
                  </a:lnTo>
                  <a:lnTo>
                    <a:pt x="199" y="101"/>
                  </a:lnTo>
                  <a:lnTo>
                    <a:pt x="219" y="113"/>
                  </a:lnTo>
                  <a:lnTo>
                    <a:pt x="239" y="124"/>
                  </a:lnTo>
                  <a:lnTo>
                    <a:pt x="259" y="138"/>
                  </a:lnTo>
                  <a:lnTo>
                    <a:pt x="278" y="150"/>
                  </a:lnTo>
                  <a:lnTo>
                    <a:pt x="296" y="162"/>
                  </a:lnTo>
                  <a:lnTo>
                    <a:pt x="315" y="173"/>
                  </a:lnTo>
                  <a:lnTo>
                    <a:pt x="317" y="200"/>
                  </a:lnTo>
                  <a:lnTo>
                    <a:pt x="317" y="228"/>
                  </a:lnTo>
                  <a:lnTo>
                    <a:pt x="315" y="258"/>
                  </a:lnTo>
                  <a:lnTo>
                    <a:pt x="312" y="289"/>
                  </a:lnTo>
                  <a:lnTo>
                    <a:pt x="305" y="291"/>
                  </a:lnTo>
                  <a:lnTo>
                    <a:pt x="297" y="291"/>
                  </a:lnTo>
                  <a:lnTo>
                    <a:pt x="289" y="291"/>
                  </a:lnTo>
                  <a:lnTo>
                    <a:pt x="281" y="292"/>
                  </a:lnTo>
                  <a:lnTo>
                    <a:pt x="281" y="285"/>
                  </a:lnTo>
                  <a:lnTo>
                    <a:pt x="281" y="278"/>
                  </a:lnTo>
                  <a:lnTo>
                    <a:pt x="280" y="270"/>
                  </a:lnTo>
                  <a:lnTo>
                    <a:pt x="278" y="263"/>
                  </a:lnTo>
                  <a:lnTo>
                    <a:pt x="260" y="249"/>
                  </a:lnTo>
                  <a:lnTo>
                    <a:pt x="242" y="236"/>
                  </a:lnTo>
                  <a:lnTo>
                    <a:pt x="223" y="221"/>
                  </a:lnTo>
                  <a:lnTo>
                    <a:pt x="205" y="206"/>
                  </a:lnTo>
                  <a:lnTo>
                    <a:pt x="186" y="194"/>
                  </a:lnTo>
                  <a:lnTo>
                    <a:pt x="167" y="182"/>
                  </a:lnTo>
                  <a:lnTo>
                    <a:pt x="149" y="173"/>
                  </a:lnTo>
                  <a:lnTo>
                    <a:pt x="131" y="168"/>
                  </a:lnTo>
                  <a:lnTo>
                    <a:pt x="130" y="169"/>
                  </a:lnTo>
                  <a:lnTo>
                    <a:pt x="128" y="169"/>
                  </a:lnTo>
                  <a:lnTo>
                    <a:pt x="127" y="171"/>
                  </a:lnTo>
                  <a:lnTo>
                    <a:pt x="127" y="172"/>
                  </a:lnTo>
                  <a:lnTo>
                    <a:pt x="125" y="254"/>
                  </a:lnTo>
                  <a:lnTo>
                    <a:pt x="122" y="335"/>
                  </a:lnTo>
                  <a:lnTo>
                    <a:pt x="124" y="419"/>
                  </a:lnTo>
                  <a:lnTo>
                    <a:pt x="130" y="503"/>
                  </a:lnTo>
                  <a:lnTo>
                    <a:pt x="132" y="506"/>
                  </a:lnTo>
                  <a:lnTo>
                    <a:pt x="137" y="509"/>
                  </a:lnTo>
                  <a:lnTo>
                    <a:pt x="147" y="512"/>
                  </a:lnTo>
                  <a:lnTo>
                    <a:pt x="167" y="517"/>
                  </a:lnTo>
                  <a:lnTo>
                    <a:pt x="170" y="539"/>
                  </a:lnTo>
                  <a:lnTo>
                    <a:pt x="173" y="554"/>
                  </a:lnTo>
                  <a:lnTo>
                    <a:pt x="174" y="564"/>
                  </a:lnTo>
                  <a:lnTo>
                    <a:pt x="176" y="579"/>
                  </a:lnTo>
                  <a:lnTo>
                    <a:pt x="165" y="585"/>
                  </a:lnTo>
                  <a:lnTo>
                    <a:pt x="153" y="590"/>
                  </a:lnTo>
                  <a:lnTo>
                    <a:pt x="141" y="593"/>
                  </a:lnTo>
                  <a:lnTo>
                    <a:pt x="130" y="596"/>
                  </a:lnTo>
                  <a:lnTo>
                    <a:pt x="118" y="597"/>
                  </a:lnTo>
                  <a:lnTo>
                    <a:pt x="107" y="599"/>
                  </a:lnTo>
                  <a:lnTo>
                    <a:pt x="97" y="600"/>
                  </a:lnTo>
                  <a:lnTo>
                    <a:pt x="86" y="600"/>
                  </a:lnTo>
                  <a:lnTo>
                    <a:pt x="73" y="607"/>
                  </a:lnTo>
                  <a:lnTo>
                    <a:pt x="61" y="613"/>
                  </a:lnTo>
                  <a:lnTo>
                    <a:pt x="52" y="619"/>
                  </a:lnTo>
                  <a:lnTo>
                    <a:pt x="45" y="624"/>
                  </a:lnTo>
                  <a:lnTo>
                    <a:pt x="39" y="627"/>
                  </a:lnTo>
                  <a:lnTo>
                    <a:pt x="34" y="630"/>
                  </a:lnTo>
                  <a:lnTo>
                    <a:pt x="30" y="631"/>
                  </a:lnTo>
                  <a:lnTo>
                    <a:pt x="27" y="633"/>
                  </a:lnTo>
                  <a:lnTo>
                    <a:pt x="27" y="633"/>
                  </a:lnTo>
                  <a:lnTo>
                    <a:pt x="27" y="6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819" y="672"/>
              <a:ext cx="45" cy="100"/>
            </a:xfrm>
            <a:custGeom>
              <a:avLst/>
              <a:gdLst/>
              <a:ahLst/>
              <a:cxnLst>
                <a:cxn ang="0">
                  <a:pos x="28" y="201"/>
                </a:cxn>
                <a:cxn ang="0">
                  <a:pos x="22" y="198"/>
                </a:cxn>
                <a:cxn ang="0">
                  <a:pos x="16" y="195"/>
                </a:cxn>
                <a:cxn ang="0">
                  <a:pos x="12" y="193"/>
                </a:cxn>
                <a:cxn ang="0">
                  <a:pos x="7" y="190"/>
                </a:cxn>
                <a:cxn ang="0">
                  <a:pos x="10" y="171"/>
                </a:cxn>
                <a:cxn ang="0">
                  <a:pos x="18" y="155"/>
                </a:cxn>
                <a:cxn ang="0">
                  <a:pos x="25" y="140"/>
                </a:cxn>
                <a:cxn ang="0">
                  <a:pos x="28" y="121"/>
                </a:cxn>
                <a:cxn ang="0">
                  <a:pos x="9" y="107"/>
                </a:cxn>
                <a:cxn ang="0">
                  <a:pos x="1" y="95"/>
                </a:cxn>
                <a:cxn ang="0">
                  <a:pos x="0" y="82"/>
                </a:cxn>
                <a:cxn ang="0">
                  <a:pos x="3" y="63"/>
                </a:cxn>
                <a:cxn ang="0">
                  <a:pos x="12" y="64"/>
                </a:cxn>
                <a:cxn ang="0">
                  <a:pos x="16" y="69"/>
                </a:cxn>
                <a:cxn ang="0">
                  <a:pos x="21" y="74"/>
                </a:cxn>
                <a:cxn ang="0">
                  <a:pos x="22" y="79"/>
                </a:cxn>
                <a:cxn ang="0">
                  <a:pos x="27" y="82"/>
                </a:cxn>
                <a:cxn ang="0">
                  <a:pos x="33" y="83"/>
                </a:cxn>
                <a:cxn ang="0">
                  <a:pos x="41" y="80"/>
                </a:cxn>
                <a:cxn ang="0">
                  <a:pos x="58" y="72"/>
                </a:cxn>
                <a:cxn ang="0">
                  <a:pos x="65" y="40"/>
                </a:cxn>
                <a:cxn ang="0">
                  <a:pos x="68" y="22"/>
                </a:cxn>
                <a:cxn ang="0">
                  <a:pos x="71" y="12"/>
                </a:cxn>
                <a:cxn ang="0">
                  <a:pos x="74" y="3"/>
                </a:cxn>
                <a:cxn ang="0">
                  <a:pos x="74" y="2"/>
                </a:cxn>
                <a:cxn ang="0">
                  <a:pos x="76" y="2"/>
                </a:cxn>
                <a:cxn ang="0">
                  <a:pos x="77" y="2"/>
                </a:cxn>
                <a:cxn ang="0">
                  <a:pos x="79" y="0"/>
                </a:cxn>
                <a:cxn ang="0">
                  <a:pos x="86" y="17"/>
                </a:cxn>
                <a:cxn ang="0">
                  <a:pos x="89" y="40"/>
                </a:cxn>
                <a:cxn ang="0">
                  <a:pos x="86" y="69"/>
                </a:cxn>
                <a:cxn ang="0">
                  <a:pos x="80" y="98"/>
                </a:cxn>
                <a:cxn ang="0">
                  <a:pos x="73" y="129"/>
                </a:cxn>
                <a:cxn ang="0">
                  <a:pos x="64" y="158"/>
                </a:cxn>
                <a:cxn ang="0">
                  <a:pos x="56" y="181"/>
                </a:cxn>
                <a:cxn ang="0">
                  <a:pos x="49" y="199"/>
                </a:cxn>
                <a:cxn ang="0">
                  <a:pos x="44" y="199"/>
                </a:cxn>
                <a:cxn ang="0">
                  <a:pos x="39" y="199"/>
                </a:cxn>
                <a:cxn ang="0">
                  <a:pos x="33" y="199"/>
                </a:cxn>
                <a:cxn ang="0">
                  <a:pos x="28" y="201"/>
                </a:cxn>
                <a:cxn ang="0">
                  <a:pos x="28" y="201"/>
                </a:cxn>
                <a:cxn ang="0">
                  <a:pos x="28" y="201"/>
                </a:cxn>
              </a:cxnLst>
              <a:rect l="0" t="0" r="r" b="b"/>
              <a:pathLst>
                <a:path w="89" h="201">
                  <a:moveTo>
                    <a:pt x="28" y="201"/>
                  </a:moveTo>
                  <a:lnTo>
                    <a:pt x="22" y="198"/>
                  </a:lnTo>
                  <a:lnTo>
                    <a:pt x="16" y="195"/>
                  </a:lnTo>
                  <a:lnTo>
                    <a:pt x="12" y="193"/>
                  </a:lnTo>
                  <a:lnTo>
                    <a:pt x="7" y="190"/>
                  </a:lnTo>
                  <a:lnTo>
                    <a:pt x="10" y="171"/>
                  </a:lnTo>
                  <a:lnTo>
                    <a:pt x="18" y="155"/>
                  </a:lnTo>
                  <a:lnTo>
                    <a:pt x="25" y="140"/>
                  </a:lnTo>
                  <a:lnTo>
                    <a:pt x="28" y="121"/>
                  </a:lnTo>
                  <a:lnTo>
                    <a:pt x="9" y="107"/>
                  </a:lnTo>
                  <a:lnTo>
                    <a:pt x="1" y="95"/>
                  </a:lnTo>
                  <a:lnTo>
                    <a:pt x="0" y="82"/>
                  </a:lnTo>
                  <a:lnTo>
                    <a:pt x="3" y="63"/>
                  </a:lnTo>
                  <a:lnTo>
                    <a:pt x="12" y="64"/>
                  </a:lnTo>
                  <a:lnTo>
                    <a:pt x="16" y="69"/>
                  </a:lnTo>
                  <a:lnTo>
                    <a:pt x="21" y="74"/>
                  </a:lnTo>
                  <a:lnTo>
                    <a:pt x="22" y="79"/>
                  </a:lnTo>
                  <a:lnTo>
                    <a:pt x="27" y="82"/>
                  </a:lnTo>
                  <a:lnTo>
                    <a:pt x="33" y="83"/>
                  </a:lnTo>
                  <a:lnTo>
                    <a:pt x="41" y="80"/>
                  </a:lnTo>
                  <a:lnTo>
                    <a:pt x="58" y="72"/>
                  </a:lnTo>
                  <a:lnTo>
                    <a:pt x="65" y="40"/>
                  </a:lnTo>
                  <a:lnTo>
                    <a:pt x="68" y="22"/>
                  </a:lnTo>
                  <a:lnTo>
                    <a:pt x="71" y="12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9" y="0"/>
                  </a:lnTo>
                  <a:lnTo>
                    <a:pt x="86" y="17"/>
                  </a:lnTo>
                  <a:lnTo>
                    <a:pt x="89" y="40"/>
                  </a:lnTo>
                  <a:lnTo>
                    <a:pt x="86" y="69"/>
                  </a:lnTo>
                  <a:lnTo>
                    <a:pt x="80" y="98"/>
                  </a:lnTo>
                  <a:lnTo>
                    <a:pt x="73" y="129"/>
                  </a:lnTo>
                  <a:lnTo>
                    <a:pt x="64" y="158"/>
                  </a:lnTo>
                  <a:lnTo>
                    <a:pt x="56" y="181"/>
                  </a:lnTo>
                  <a:lnTo>
                    <a:pt x="49" y="199"/>
                  </a:lnTo>
                  <a:lnTo>
                    <a:pt x="44" y="199"/>
                  </a:lnTo>
                  <a:lnTo>
                    <a:pt x="39" y="199"/>
                  </a:lnTo>
                  <a:lnTo>
                    <a:pt x="33" y="199"/>
                  </a:lnTo>
                  <a:lnTo>
                    <a:pt x="28" y="201"/>
                  </a:lnTo>
                  <a:lnTo>
                    <a:pt x="28" y="201"/>
                  </a:lnTo>
                  <a:lnTo>
                    <a:pt x="28" y="201"/>
                  </a:lnTo>
                  <a:close/>
                </a:path>
              </a:pathLst>
            </a:custGeom>
            <a:solidFill>
              <a:srgbClr val="DDBC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762" y="622"/>
              <a:ext cx="96" cy="138"/>
            </a:xfrm>
            <a:custGeom>
              <a:avLst/>
              <a:gdLst/>
              <a:ahLst/>
              <a:cxnLst>
                <a:cxn ang="0">
                  <a:pos x="98" y="277"/>
                </a:cxn>
                <a:cxn ang="0">
                  <a:pos x="89" y="275"/>
                </a:cxn>
                <a:cxn ang="0">
                  <a:pos x="80" y="274"/>
                </a:cxn>
                <a:cxn ang="0">
                  <a:pos x="71" y="272"/>
                </a:cxn>
                <a:cxn ang="0">
                  <a:pos x="62" y="269"/>
                </a:cxn>
                <a:cxn ang="0">
                  <a:pos x="53" y="268"/>
                </a:cxn>
                <a:cxn ang="0">
                  <a:pos x="44" y="266"/>
                </a:cxn>
                <a:cxn ang="0">
                  <a:pos x="36" y="265"/>
                </a:cxn>
                <a:cxn ang="0">
                  <a:pos x="27" y="263"/>
                </a:cxn>
                <a:cxn ang="0">
                  <a:pos x="15" y="244"/>
                </a:cxn>
                <a:cxn ang="0">
                  <a:pos x="7" y="230"/>
                </a:cxn>
                <a:cxn ang="0">
                  <a:pos x="3" y="217"/>
                </a:cxn>
                <a:cxn ang="0">
                  <a:pos x="0" y="201"/>
                </a:cxn>
                <a:cxn ang="0">
                  <a:pos x="0" y="175"/>
                </a:cxn>
                <a:cxn ang="0">
                  <a:pos x="1" y="150"/>
                </a:cxn>
                <a:cxn ang="0">
                  <a:pos x="1" y="126"/>
                </a:cxn>
                <a:cxn ang="0">
                  <a:pos x="1" y="101"/>
                </a:cxn>
                <a:cxn ang="0">
                  <a:pos x="12" y="65"/>
                </a:cxn>
                <a:cxn ang="0">
                  <a:pos x="27" y="37"/>
                </a:cxn>
                <a:cxn ang="0">
                  <a:pos x="46" y="18"/>
                </a:cxn>
                <a:cxn ang="0">
                  <a:pos x="68" y="6"/>
                </a:cxn>
                <a:cxn ang="0">
                  <a:pos x="95" y="0"/>
                </a:cxn>
                <a:cxn ang="0">
                  <a:pos x="125" y="3"/>
                </a:cxn>
                <a:cxn ang="0">
                  <a:pos x="157" y="10"/>
                </a:cxn>
                <a:cxn ang="0">
                  <a:pos x="192" y="24"/>
                </a:cxn>
                <a:cxn ang="0">
                  <a:pos x="190" y="36"/>
                </a:cxn>
                <a:cxn ang="0">
                  <a:pos x="187" y="55"/>
                </a:cxn>
                <a:cxn ang="0">
                  <a:pos x="181" y="79"/>
                </a:cxn>
                <a:cxn ang="0">
                  <a:pos x="174" y="104"/>
                </a:cxn>
                <a:cxn ang="0">
                  <a:pos x="166" y="128"/>
                </a:cxn>
                <a:cxn ang="0">
                  <a:pos x="157" y="147"/>
                </a:cxn>
                <a:cxn ang="0">
                  <a:pos x="150" y="161"/>
                </a:cxn>
                <a:cxn ang="0">
                  <a:pos x="143" y="167"/>
                </a:cxn>
                <a:cxn ang="0">
                  <a:pos x="126" y="150"/>
                </a:cxn>
                <a:cxn ang="0">
                  <a:pos x="114" y="147"/>
                </a:cxn>
                <a:cxn ang="0">
                  <a:pos x="104" y="155"/>
                </a:cxn>
                <a:cxn ang="0">
                  <a:pos x="98" y="170"/>
                </a:cxn>
                <a:cxn ang="0">
                  <a:pos x="97" y="187"/>
                </a:cxn>
                <a:cxn ang="0">
                  <a:pos x="99" y="205"/>
                </a:cxn>
                <a:cxn ang="0">
                  <a:pos x="110" y="222"/>
                </a:cxn>
                <a:cxn ang="0">
                  <a:pos x="126" y="230"/>
                </a:cxn>
                <a:cxn ang="0">
                  <a:pos x="123" y="238"/>
                </a:cxn>
                <a:cxn ang="0">
                  <a:pos x="116" y="256"/>
                </a:cxn>
                <a:cxn ang="0">
                  <a:pos x="107" y="272"/>
                </a:cxn>
                <a:cxn ang="0">
                  <a:pos x="98" y="277"/>
                </a:cxn>
                <a:cxn ang="0">
                  <a:pos x="98" y="277"/>
                </a:cxn>
                <a:cxn ang="0">
                  <a:pos x="98" y="277"/>
                </a:cxn>
              </a:cxnLst>
              <a:rect l="0" t="0" r="r" b="b"/>
              <a:pathLst>
                <a:path w="192" h="277">
                  <a:moveTo>
                    <a:pt x="98" y="277"/>
                  </a:moveTo>
                  <a:lnTo>
                    <a:pt x="89" y="275"/>
                  </a:lnTo>
                  <a:lnTo>
                    <a:pt x="80" y="274"/>
                  </a:lnTo>
                  <a:lnTo>
                    <a:pt x="71" y="272"/>
                  </a:lnTo>
                  <a:lnTo>
                    <a:pt x="62" y="269"/>
                  </a:lnTo>
                  <a:lnTo>
                    <a:pt x="53" y="268"/>
                  </a:lnTo>
                  <a:lnTo>
                    <a:pt x="44" y="266"/>
                  </a:lnTo>
                  <a:lnTo>
                    <a:pt x="36" y="265"/>
                  </a:lnTo>
                  <a:lnTo>
                    <a:pt x="27" y="263"/>
                  </a:lnTo>
                  <a:lnTo>
                    <a:pt x="15" y="244"/>
                  </a:lnTo>
                  <a:lnTo>
                    <a:pt x="7" y="230"/>
                  </a:lnTo>
                  <a:lnTo>
                    <a:pt x="3" y="217"/>
                  </a:lnTo>
                  <a:lnTo>
                    <a:pt x="0" y="201"/>
                  </a:lnTo>
                  <a:lnTo>
                    <a:pt x="0" y="175"/>
                  </a:lnTo>
                  <a:lnTo>
                    <a:pt x="1" y="150"/>
                  </a:lnTo>
                  <a:lnTo>
                    <a:pt x="1" y="126"/>
                  </a:lnTo>
                  <a:lnTo>
                    <a:pt x="1" y="101"/>
                  </a:lnTo>
                  <a:lnTo>
                    <a:pt x="12" y="65"/>
                  </a:lnTo>
                  <a:lnTo>
                    <a:pt x="27" y="37"/>
                  </a:lnTo>
                  <a:lnTo>
                    <a:pt x="46" y="18"/>
                  </a:lnTo>
                  <a:lnTo>
                    <a:pt x="68" y="6"/>
                  </a:lnTo>
                  <a:lnTo>
                    <a:pt x="95" y="0"/>
                  </a:lnTo>
                  <a:lnTo>
                    <a:pt x="125" y="3"/>
                  </a:lnTo>
                  <a:lnTo>
                    <a:pt x="157" y="10"/>
                  </a:lnTo>
                  <a:lnTo>
                    <a:pt x="192" y="24"/>
                  </a:lnTo>
                  <a:lnTo>
                    <a:pt x="190" y="36"/>
                  </a:lnTo>
                  <a:lnTo>
                    <a:pt x="187" y="55"/>
                  </a:lnTo>
                  <a:lnTo>
                    <a:pt x="181" y="79"/>
                  </a:lnTo>
                  <a:lnTo>
                    <a:pt x="174" y="104"/>
                  </a:lnTo>
                  <a:lnTo>
                    <a:pt x="166" y="128"/>
                  </a:lnTo>
                  <a:lnTo>
                    <a:pt x="157" y="147"/>
                  </a:lnTo>
                  <a:lnTo>
                    <a:pt x="150" y="161"/>
                  </a:lnTo>
                  <a:lnTo>
                    <a:pt x="143" y="167"/>
                  </a:lnTo>
                  <a:lnTo>
                    <a:pt x="126" y="150"/>
                  </a:lnTo>
                  <a:lnTo>
                    <a:pt x="114" y="147"/>
                  </a:lnTo>
                  <a:lnTo>
                    <a:pt x="104" y="155"/>
                  </a:lnTo>
                  <a:lnTo>
                    <a:pt x="98" y="170"/>
                  </a:lnTo>
                  <a:lnTo>
                    <a:pt x="97" y="187"/>
                  </a:lnTo>
                  <a:lnTo>
                    <a:pt x="99" y="205"/>
                  </a:lnTo>
                  <a:lnTo>
                    <a:pt x="110" y="222"/>
                  </a:lnTo>
                  <a:lnTo>
                    <a:pt x="126" y="230"/>
                  </a:lnTo>
                  <a:lnTo>
                    <a:pt x="123" y="238"/>
                  </a:lnTo>
                  <a:lnTo>
                    <a:pt x="116" y="256"/>
                  </a:lnTo>
                  <a:lnTo>
                    <a:pt x="107" y="272"/>
                  </a:lnTo>
                  <a:lnTo>
                    <a:pt x="98" y="277"/>
                  </a:lnTo>
                  <a:lnTo>
                    <a:pt x="98" y="277"/>
                  </a:lnTo>
                  <a:lnTo>
                    <a:pt x="98" y="2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733" y="555"/>
              <a:ext cx="63" cy="153"/>
            </a:xfrm>
            <a:custGeom>
              <a:avLst/>
              <a:gdLst/>
              <a:ahLst/>
              <a:cxnLst>
                <a:cxn ang="0">
                  <a:pos x="7" y="262"/>
                </a:cxn>
                <a:cxn ang="0">
                  <a:pos x="9" y="225"/>
                </a:cxn>
                <a:cxn ang="0">
                  <a:pos x="4" y="222"/>
                </a:cxn>
                <a:cxn ang="0">
                  <a:pos x="3" y="205"/>
                </a:cxn>
                <a:cxn ang="0">
                  <a:pos x="19" y="199"/>
                </a:cxn>
                <a:cxn ang="0">
                  <a:pos x="19" y="189"/>
                </a:cxn>
                <a:cxn ang="0">
                  <a:pos x="4" y="183"/>
                </a:cxn>
                <a:cxn ang="0">
                  <a:pos x="4" y="170"/>
                </a:cxn>
                <a:cxn ang="0">
                  <a:pos x="15" y="164"/>
                </a:cxn>
                <a:cxn ang="0">
                  <a:pos x="25" y="161"/>
                </a:cxn>
                <a:cxn ang="0">
                  <a:pos x="25" y="155"/>
                </a:cxn>
                <a:cxn ang="0">
                  <a:pos x="6" y="146"/>
                </a:cxn>
                <a:cxn ang="0">
                  <a:pos x="3" y="133"/>
                </a:cxn>
                <a:cxn ang="0">
                  <a:pos x="12" y="125"/>
                </a:cxn>
                <a:cxn ang="0">
                  <a:pos x="34" y="130"/>
                </a:cxn>
                <a:cxn ang="0">
                  <a:pos x="36" y="128"/>
                </a:cxn>
                <a:cxn ang="0">
                  <a:pos x="19" y="112"/>
                </a:cxn>
                <a:cxn ang="0">
                  <a:pos x="4" y="95"/>
                </a:cxn>
                <a:cxn ang="0">
                  <a:pos x="4" y="76"/>
                </a:cxn>
                <a:cxn ang="0">
                  <a:pos x="39" y="94"/>
                </a:cxn>
                <a:cxn ang="0">
                  <a:pos x="45" y="91"/>
                </a:cxn>
                <a:cxn ang="0">
                  <a:pos x="33" y="78"/>
                </a:cxn>
                <a:cxn ang="0">
                  <a:pos x="4" y="66"/>
                </a:cxn>
                <a:cxn ang="0">
                  <a:pos x="6" y="36"/>
                </a:cxn>
                <a:cxn ang="0">
                  <a:pos x="16" y="35"/>
                </a:cxn>
                <a:cxn ang="0">
                  <a:pos x="34" y="51"/>
                </a:cxn>
                <a:cxn ang="0">
                  <a:pos x="53" y="57"/>
                </a:cxn>
                <a:cxn ang="0">
                  <a:pos x="53" y="51"/>
                </a:cxn>
                <a:cxn ang="0">
                  <a:pos x="40" y="36"/>
                </a:cxn>
                <a:cxn ang="0">
                  <a:pos x="22" y="20"/>
                </a:cxn>
                <a:cxn ang="0">
                  <a:pos x="6" y="9"/>
                </a:cxn>
                <a:cxn ang="0">
                  <a:pos x="9" y="2"/>
                </a:cxn>
                <a:cxn ang="0">
                  <a:pos x="34" y="9"/>
                </a:cxn>
                <a:cxn ang="0">
                  <a:pos x="83" y="46"/>
                </a:cxn>
                <a:cxn ang="0">
                  <a:pos x="125" y="82"/>
                </a:cxn>
                <a:cxn ang="0">
                  <a:pos x="125" y="94"/>
                </a:cxn>
                <a:cxn ang="0">
                  <a:pos x="104" y="91"/>
                </a:cxn>
                <a:cxn ang="0">
                  <a:pos x="85" y="88"/>
                </a:cxn>
                <a:cxn ang="0">
                  <a:pos x="83" y="95"/>
                </a:cxn>
                <a:cxn ang="0">
                  <a:pos x="102" y="107"/>
                </a:cxn>
                <a:cxn ang="0">
                  <a:pos x="104" y="115"/>
                </a:cxn>
                <a:cxn ang="0">
                  <a:pos x="74" y="121"/>
                </a:cxn>
                <a:cxn ang="0">
                  <a:pos x="74" y="137"/>
                </a:cxn>
                <a:cxn ang="0">
                  <a:pos x="56" y="140"/>
                </a:cxn>
                <a:cxn ang="0">
                  <a:pos x="53" y="150"/>
                </a:cxn>
                <a:cxn ang="0">
                  <a:pos x="40" y="188"/>
                </a:cxn>
                <a:cxn ang="0">
                  <a:pos x="28" y="305"/>
                </a:cxn>
                <a:cxn ang="0">
                  <a:pos x="13" y="305"/>
                </a:cxn>
                <a:cxn ang="0">
                  <a:pos x="10" y="307"/>
                </a:cxn>
              </a:cxnLst>
              <a:rect l="0" t="0" r="r" b="b"/>
              <a:pathLst>
                <a:path w="125" h="307">
                  <a:moveTo>
                    <a:pt x="10" y="307"/>
                  </a:moveTo>
                  <a:lnTo>
                    <a:pt x="7" y="283"/>
                  </a:lnTo>
                  <a:lnTo>
                    <a:pt x="7" y="262"/>
                  </a:lnTo>
                  <a:lnTo>
                    <a:pt x="7" y="246"/>
                  </a:lnTo>
                  <a:lnTo>
                    <a:pt x="10" y="226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4" y="223"/>
                  </a:lnTo>
                  <a:lnTo>
                    <a:pt x="4" y="222"/>
                  </a:lnTo>
                  <a:lnTo>
                    <a:pt x="3" y="216"/>
                  </a:lnTo>
                  <a:lnTo>
                    <a:pt x="3" y="211"/>
                  </a:lnTo>
                  <a:lnTo>
                    <a:pt x="3" y="205"/>
                  </a:lnTo>
                  <a:lnTo>
                    <a:pt x="4" y="201"/>
                  </a:lnTo>
                  <a:lnTo>
                    <a:pt x="13" y="199"/>
                  </a:lnTo>
                  <a:lnTo>
                    <a:pt x="19" y="199"/>
                  </a:lnTo>
                  <a:lnTo>
                    <a:pt x="22" y="198"/>
                  </a:lnTo>
                  <a:lnTo>
                    <a:pt x="24" y="195"/>
                  </a:lnTo>
                  <a:lnTo>
                    <a:pt x="19" y="189"/>
                  </a:lnTo>
                  <a:lnTo>
                    <a:pt x="15" y="186"/>
                  </a:lnTo>
                  <a:lnTo>
                    <a:pt x="9" y="185"/>
                  </a:lnTo>
                  <a:lnTo>
                    <a:pt x="4" y="183"/>
                  </a:lnTo>
                  <a:lnTo>
                    <a:pt x="4" y="179"/>
                  </a:lnTo>
                  <a:lnTo>
                    <a:pt x="4" y="174"/>
                  </a:lnTo>
                  <a:lnTo>
                    <a:pt x="4" y="170"/>
                  </a:lnTo>
                  <a:lnTo>
                    <a:pt x="4" y="165"/>
                  </a:lnTo>
                  <a:lnTo>
                    <a:pt x="9" y="164"/>
                  </a:lnTo>
                  <a:lnTo>
                    <a:pt x="15" y="164"/>
                  </a:lnTo>
                  <a:lnTo>
                    <a:pt x="19" y="164"/>
                  </a:lnTo>
                  <a:lnTo>
                    <a:pt x="25" y="162"/>
                  </a:lnTo>
                  <a:lnTo>
                    <a:pt x="25" y="161"/>
                  </a:lnTo>
                  <a:lnTo>
                    <a:pt x="25" y="158"/>
                  </a:lnTo>
                  <a:lnTo>
                    <a:pt x="25" y="156"/>
                  </a:lnTo>
                  <a:lnTo>
                    <a:pt x="25" y="155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6" y="146"/>
                  </a:lnTo>
                  <a:lnTo>
                    <a:pt x="0" y="144"/>
                  </a:lnTo>
                  <a:lnTo>
                    <a:pt x="1" y="139"/>
                  </a:lnTo>
                  <a:lnTo>
                    <a:pt x="3" y="133"/>
                  </a:lnTo>
                  <a:lnTo>
                    <a:pt x="3" y="128"/>
                  </a:lnTo>
                  <a:lnTo>
                    <a:pt x="4" y="122"/>
                  </a:lnTo>
                  <a:lnTo>
                    <a:pt x="12" y="125"/>
                  </a:lnTo>
                  <a:lnTo>
                    <a:pt x="19" y="127"/>
                  </a:lnTo>
                  <a:lnTo>
                    <a:pt x="27" y="128"/>
                  </a:lnTo>
                  <a:lnTo>
                    <a:pt x="34" y="130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27" y="118"/>
                  </a:lnTo>
                  <a:lnTo>
                    <a:pt x="19" y="112"/>
                  </a:lnTo>
                  <a:lnTo>
                    <a:pt x="13" y="107"/>
                  </a:lnTo>
                  <a:lnTo>
                    <a:pt x="6" y="101"/>
                  </a:lnTo>
                  <a:lnTo>
                    <a:pt x="4" y="95"/>
                  </a:lnTo>
                  <a:lnTo>
                    <a:pt x="4" y="88"/>
                  </a:lnTo>
                  <a:lnTo>
                    <a:pt x="4" y="82"/>
                  </a:lnTo>
                  <a:lnTo>
                    <a:pt x="4" y="76"/>
                  </a:lnTo>
                  <a:lnTo>
                    <a:pt x="22" y="85"/>
                  </a:lnTo>
                  <a:lnTo>
                    <a:pt x="31" y="91"/>
                  </a:lnTo>
                  <a:lnTo>
                    <a:pt x="39" y="94"/>
                  </a:lnTo>
                  <a:lnTo>
                    <a:pt x="45" y="95"/>
                  </a:lnTo>
                  <a:lnTo>
                    <a:pt x="45" y="94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5" y="88"/>
                  </a:lnTo>
                  <a:lnTo>
                    <a:pt x="33" y="78"/>
                  </a:lnTo>
                  <a:lnTo>
                    <a:pt x="24" y="72"/>
                  </a:lnTo>
                  <a:lnTo>
                    <a:pt x="16" y="67"/>
                  </a:lnTo>
                  <a:lnTo>
                    <a:pt x="4" y="66"/>
                  </a:lnTo>
                  <a:lnTo>
                    <a:pt x="4" y="55"/>
                  </a:lnTo>
                  <a:lnTo>
                    <a:pt x="6" y="46"/>
                  </a:lnTo>
                  <a:lnTo>
                    <a:pt x="6" y="36"/>
                  </a:lnTo>
                  <a:lnTo>
                    <a:pt x="6" y="27"/>
                  </a:lnTo>
                  <a:lnTo>
                    <a:pt x="10" y="30"/>
                  </a:lnTo>
                  <a:lnTo>
                    <a:pt x="16" y="35"/>
                  </a:lnTo>
                  <a:lnTo>
                    <a:pt x="21" y="39"/>
                  </a:lnTo>
                  <a:lnTo>
                    <a:pt x="28" y="45"/>
                  </a:lnTo>
                  <a:lnTo>
                    <a:pt x="34" y="51"/>
                  </a:lnTo>
                  <a:lnTo>
                    <a:pt x="40" y="55"/>
                  </a:lnTo>
                  <a:lnTo>
                    <a:pt x="48" y="57"/>
                  </a:lnTo>
                  <a:lnTo>
                    <a:pt x="53" y="57"/>
                  </a:lnTo>
                  <a:lnTo>
                    <a:pt x="53" y="55"/>
                  </a:lnTo>
                  <a:lnTo>
                    <a:pt x="53" y="52"/>
                  </a:lnTo>
                  <a:lnTo>
                    <a:pt x="53" y="51"/>
                  </a:lnTo>
                  <a:lnTo>
                    <a:pt x="55" y="49"/>
                  </a:lnTo>
                  <a:lnTo>
                    <a:pt x="48" y="43"/>
                  </a:lnTo>
                  <a:lnTo>
                    <a:pt x="40" y="36"/>
                  </a:lnTo>
                  <a:lnTo>
                    <a:pt x="34" y="30"/>
                  </a:lnTo>
                  <a:lnTo>
                    <a:pt x="28" y="24"/>
                  </a:lnTo>
                  <a:lnTo>
                    <a:pt x="22" y="20"/>
                  </a:lnTo>
                  <a:lnTo>
                    <a:pt x="16" y="15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7" y="6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21" y="3"/>
                  </a:lnTo>
                  <a:lnTo>
                    <a:pt x="34" y="9"/>
                  </a:lnTo>
                  <a:lnTo>
                    <a:pt x="50" y="20"/>
                  </a:lnTo>
                  <a:lnTo>
                    <a:pt x="67" y="33"/>
                  </a:lnTo>
                  <a:lnTo>
                    <a:pt x="83" y="46"/>
                  </a:lnTo>
                  <a:lnTo>
                    <a:pt x="100" y="60"/>
                  </a:lnTo>
                  <a:lnTo>
                    <a:pt x="113" y="72"/>
                  </a:lnTo>
                  <a:lnTo>
                    <a:pt x="125" y="82"/>
                  </a:lnTo>
                  <a:lnTo>
                    <a:pt x="125" y="85"/>
                  </a:lnTo>
                  <a:lnTo>
                    <a:pt x="125" y="89"/>
                  </a:lnTo>
                  <a:lnTo>
                    <a:pt x="125" y="94"/>
                  </a:lnTo>
                  <a:lnTo>
                    <a:pt x="125" y="97"/>
                  </a:lnTo>
                  <a:lnTo>
                    <a:pt x="114" y="94"/>
                  </a:lnTo>
                  <a:lnTo>
                    <a:pt x="104" y="91"/>
                  </a:lnTo>
                  <a:lnTo>
                    <a:pt x="95" y="89"/>
                  </a:lnTo>
                  <a:lnTo>
                    <a:pt x="85" y="87"/>
                  </a:lnTo>
                  <a:lnTo>
                    <a:pt x="85" y="88"/>
                  </a:lnTo>
                  <a:lnTo>
                    <a:pt x="85" y="91"/>
                  </a:lnTo>
                  <a:lnTo>
                    <a:pt x="83" y="92"/>
                  </a:lnTo>
                  <a:lnTo>
                    <a:pt x="83" y="95"/>
                  </a:lnTo>
                  <a:lnTo>
                    <a:pt x="89" y="98"/>
                  </a:lnTo>
                  <a:lnTo>
                    <a:pt x="95" y="103"/>
                  </a:lnTo>
                  <a:lnTo>
                    <a:pt x="102" y="107"/>
                  </a:lnTo>
                  <a:lnTo>
                    <a:pt x="110" y="112"/>
                  </a:lnTo>
                  <a:lnTo>
                    <a:pt x="108" y="113"/>
                  </a:lnTo>
                  <a:lnTo>
                    <a:pt x="104" y="115"/>
                  </a:lnTo>
                  <a:lnTo>
                    <a:pt x="94" y="115"/>
                  </a:lnTo>
                  <a:lnTo>
                    <a:pt x="74" y="115"/>
                  </a:lnTo>
                  <a:lnTo>
                    <a:pt x="74" y="121"/>
                  </a:lnTo>
                  <a:lnTo>
                    <a:pt x="74" y="125"/>
                  </a:lnTo>
                  <a:lnTo>
                    <a:pt x="74" y="131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2" y="139"/>
                  </a:lnTo>
                  <a:lnTo>
                    <a:pt x="56" y="140"/>
                  </a:lnTo>
                  <a:lnTo>
                    <a:pt x="50" y="142"/>
                  </a:lnTo>
                  <a:lnTo>
                    <a:pt x="50" y="146"/>
                  </a:lnTo>
                  <a:lnTo>
                    <a:pt x="53" y="150"/>
                  </a:lnTo>
                  <a:lnTo>
                    <a:pt x="55" y="155"/>
                  </a:lnTo>
                  <a:lnTo>
                    <a:pt x="55" y="162"/>
                  </a:lnTo>
                  <a:lnTo>
                    <a:pt x="40" y="188"/>
                  </a:lnTo>
                  <a:lnTo>
                    <a:pt x="33" y="226"/>
                  </a:lnTo>
                  <a:lnTo>
                    <a:pt x="30" y="268"/>
                  </a:lnTo>
                  <a:lnTo>
                    <a:pt x="28" y="305"/>
                  </a:lnTo>
                  <a:lnTo>
                    <a:pt x="22" y="305"/>
                  </a:lnTo>
                  <a:lnTo>
                    <a:pt x="18" y="305"/>
                  </a:lnTo>
                  <a:lnTo>
                    <a:pt x="13" y="305"/>
                  </a:lnTo>
                  <a:lnTo>
                    <a:pt x="10" y="307"/>
                  </a:lnTo>
                  <a:lnTo>
                    <a:pt x="10" y="307"/>
                  </a:lnTo>
                  <a:lnTo>
                    <a:pt x="10" y="307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5255" y="526"/>
              <a:ext cx="68" cy="193"/>
            </a:xfrm>
            <a:custGeom>
              <a:avLst/>
              <a:gdLst/>
              <a:ahLst/>
              <a:cxnLst>
                <a:cxn ang="0">
                  <a:pos x="115" y="385"/>
                </a:cxn>
                <a:cxn ang="0">
                  <a:pos x="103" y="379"/>
                </a:cxn>
                <a:cxn ang="0">
                  <a:pos x="88" y="371"/>
                </a:cxn>
                <a:cxn ang="0">
                  <a:pos x="70" y="364"/>
                </a:cxn>
                <a:cxn ang="0">
                  <a:pos x="52" y="357"/>
                </a:cxn>
                <a:cxn ang="0">
                  <a:pos x="35" y="349"/>
                </a:cxn>
                <a:cxn ang="0">
                  <a:pos x="20" y="342"/>
                </a:cxn>
                <a:cxn ang="0">
                  <a:pos x="9" y="336"/>
                </a:cxn>
                <a:cxn ang="0">
                  <a:pos x="3" y="331"/>
                </a:cxn>
                <a:cxn ang="0">
                  <a:pos x="2" y="272"/>
                </a:cxn>
                <a:cxn ang="0">
                  <a:pos x="2" y="211"/>
                </a:cxn>
                <a:cxn ang="0">
                  <a:pos x="0" y="151"/>
                </a:cxn>
                <a:cxn ang="0">
                  <a:pos x="3" y="93"/>
                </a:cxn>
                <a:cxn ang="0">
                  <a:pos x="20" y="83"/>
                </a:cxn>
                <a:cxn ang="0">
                  <a:pos x="36" y="73"/>
                </a:cxn>
                <a:cxn ang="0">
                  <a:pos x="52" y="64"/>
                </a:cxn>
                <a:cxn ang="0">
                  <a:pos x="67" y="52"/>
                </a:cxn>
                <a:cxn ang="0">
                  <a:pos x="82" y="40"/>
                </a:cxn>
                <a:cxn ang="0">
                  <a:pos x="97" y="28"/>
                </a:cxn>
                <a:cxn ang="0">
                  <a:pos x="112" y="15"/>
                </a:cxn>
                <a:cxn ang="0">
                  <a:pos x="125" y="0"/>
                </a:cxn>
                <a:cxn ang="0">
                  <a:pos x="130" y="3"/>
                </a:cxn>
                <a:cxn ang="0">
                  <a:pos x="133" y="4"/>
                </a:cxn>
                <a:cxn ang="0">
                  <a:pos x="134" y="7"/>
                </a:cxn>
                <a:cxn ang="0">
                  <a:pos x="136" y="10"/>
                </a:cxn>
                <a:cxn ang="0">
                  <a:pos x="134" y="98"/>
                </a:cxn>
                <a:cxn ang="0">
                  <a:pos x="134" y="184"/>
                </a:cxn>
                <a:cxn ang="0">
                  <a:pos x="134" y="272"/>
                </a:cxn>
                <a:cxn ang="0">
                  <a:pos x="134" y="360"/>
                </a:cxn>
                <a:cxn ang="0">
                  <a:pos x="131" y="365"/>
                </a:cxn>
                <a:cxn ang="0">
                  <a:pos x="130" y="371"/>
                </a:cxn>
                <a:cxn ang="0">
                  <a:pos x="127" y="377"/>
                </a:cxn>
                <a:cxn ang="0">
                  <a:pos x="125" y="383"/>
                </a:cxn>
                <a:cxn ang="0">
                  <a:pos x="122" y="383"/>
                </a:cxn>
                <a:cxn ang="0">
                  <a:pos x="119" y="383"/>
                </a:cxn>
                <a:cxn ang="0">
                  <a:pos x="116" y="383"/>
                </a:cxn>
                <a:cxn ang="0">
                  <a:pos x="115" y="385"/>
                </a:cxn>
                <a:cxn ang="0">
                  <a:pos x="115" y="385"/>
                </a:cxn>
                <a:cxn ang="0">
                  <a:pos x="115" y="385"/>
                </a:cxn>
              </a:cxnLst>
              <a:rect l="0" t="0" r="r" b="b"/>
              <a:pathLst>
                <a:path w="136" h="385">
                  <a:moveTo>
                    <a:pt x="115" y="385"/>
                  </a:moveTo>
                  <a:lnTo>
                    <a:pt x="103" y="379"/>
                  </a:lnTo>
                  <a:lnTo>
                    <a:pt x="88" y="371"/>
                  </a:lnTo>
                  <a:lnTo>
                    <a:pt x="70" y="364"/>
                  </a:lnTo>
                  <a:lnTo>
                    <a:pt x="52" y="357"/>
                  </a:lnTo>
                  <a:lnTo>
                    <a:pt x="35" y="349"/>
                  </a:lnTo>
                  <a:lnTo>
                    <a:pt x="20" y="342"/>
                  </a:lnTo>
                  <a:lnTo>
                    <a:pt x="9" y="336"/>
                  </a:lnTo>
                  <a:lnTo>
                    <a:pt x="3" y="331"/>
                  </a:lnTo>
                  <a:lnTo>
                    <a:pt x="2" y="272"/>
                  </a:lnTo>
                  <a:lnTo>
                    <a:pt x="2" y="211"/>
                  </a:lnTo>
                  <a:lnTo>
                    <a:pt x="0" y="151"/>
                  </a:lnTo>
                  <a:lnTo>
                    <a:pt x="3" y="93"/>
                  </a:lnTo>
                  <a:lnTo>
                    <a:pt x="20" y="83"/>
                  </a:lnTo>
                  <a:lnTo>
                    <a:pt x="36" y="73"/>
                  </a:lnTo>
                  <a:lnTo>
                    <a:pt x="52" y="64"/>
                  </a:lnTo>
                  <a:lnTo>
                    <a:pt x="67" y="52"/>
                  </a:lnTo>
                  <a:lnTo>
                    <a:pt x="82" y="40"/>
                  </a:lnTo>
                  <a:lnTo>
                    <a:pt x="97" y="28"/>
                  </a:lnTo>
                  <a:lnTo>
                    <a:pt x="112" y="15"/>
                  </a:lnTo>
                  <a:lnTo>
                    <a:pt x="125" y="0"/>
                  </a:lnTo>
                  <a:lnTo>
                    <a:pt x="130" y="3"/>
                  </a:lnTo>
                  <a:lnTo>
                    <a:pt x="133" y="4"/>
                  </a:lnTo>
                  <a:lnTo>
                    <a:pt x="134" y="7"/>
                  </a:lnTo>
                  <a:lnTo>
                    <a:pt x="136" y="10"/>
                  </a:lnTo>
                  <a:lnTo>
                    <a:pt x="134" y="98"/>
                  </a:lnTo>
                  <a:lnTo>
                    <a:pt x="134" y="184"/>
                  </a:lnTo>
                  <a:lnTo>
                    <a:pt x="134" y="272"/>
                  </a:lnTo>
                  <a:lnTo>
                    <a:pt x="134" y="360"/>
                  </a:lnTo>
                  <a:lnTo>
                    <a:pt x="131" y="365"/>
                  </a:lnTo>
                  <a:lnTo>
                    <a:pt x="130" y="371"/>
                  </a:lnTo>
                  <a:lnTo>
                    <a:pt x="127" y="377"/>
                  </a:lnTo>
                  <a:lnTo>
                    <a:pt x="125" y="383"/>
                  </a:lnTo>
                  <a:lnTo>
                    <a:pt x="122" y="383"/>
                  </a:lnTo>
                  <a:lnTo>
                    <a:pt x="119" y="383"/>
                  </a:lnTo>
                  <a:lnTo>
                    <a:pt x="116" y="383"/>
                  </a:lnTo>
                  <a:lnTo>
                    <a:pt x="115" y="385"/>
                  </a:lnTo>
                  <a:lnTo>
                    <a:pt x="115" y="385"/>
                  </a:lnTo>
                  <a:lnTo>
                    <a:pt x="115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5263" y="547"/>
              <a:ext cx="52" cy="160"/>
            </a:xfrm>
            <a:custGeom>
              <a:avLst/>
              <a:gdLst/>
              <a:ahLst/>
              <a:cxnLst>
                <a:cxn ang="0">
                  <a:pos x="63" y="307"/>
                </a:cxn>
                <a:cxn ang="0">
                  <a:pos x="34" y="286"/>
                </a:cxn>
                <a:cxn ang="0">
                  <a:pos x="12" y="280"/>
                </a:cxn>
                <a:cxn ang="0">
                  <a:pos x="9" y="272"/>
                </a:cxn>
                <a:cxn ang="0">
                  <a:pos x="27" y="261"/>
                </a:cxn>
                <a:cxn ang="0">
                  <a:pos x="34" y="247"/>
                </a:cxn>
                <a:cxn ang="0">
                  <a:pos x="17" y="247"/>
                </a:cxn>
                <a:cxn ang="0">
                  <a:pos x="5" y="235"/>
                </a:cxn>
                <a:cxn ang="0">
                  <a:pos x="34" y="212"/>
                </a:cxn>
                <a:cxn ang="0">
                  <a:pos x="34" y="204"/>
                </a:cxn>
                <a:cxn ang="0">
                  <a:pos x="11" y="207"/>
                </a:cxn>
                <a:cxn ang="0">
                  <a:pos x="23" y="174"/>
                </a:cxn>
                <a:cxn ang="0">
                  <a:pos x="9" y="167"/>
                </a:cxn>
                <a:cxn ang="0">
                  <a:pos x="20" y="149"/>
                </a:cxn>
                <a:cxn ang="0">
                  <a:pos x="23" y="112"/>
                </a:cxn>
                <a:cxn ang="0">
                  <a:pos x="8" y="112"/>
                </a:cxn>
                <a:cxn ang="0">
                  <a:pos x="5" y="107"/>
                </a:cxn>
                <a:cxn ang="0">
                  <a:pos x="20" y="88"/>
                </a:cxn>
                <a:cxn ang="0">
                  <a:pos x="15" y="78"/>
                </a:cxn>
                <a:cxn ang="0">
                  <a:pos x="9" y="78"/>
                </a:cxn>
                <a:cxn ang="0">
                  <a:pos x="9" y="64"/>
                </a:cxn>
                <a:cxn ang="0">
                  <a:pos x="40" y="36"/>
                </a:cxn>
                <a:cxn ang="0">
                  <a:pos x="89" y="3"/>
                </a:cxn>
                <a:cxn ang="0">
                  <a:pos x="100" y="11"/>
                </a:cxn>
                <a:cxn ang="0">
                  <a:pos x="70" y="41"/>
                </a:cxn>
                <a:cxn ang="0">
                  <a:pos x="60" y="54"/>
                </a:cxn>
                <a:cxn ang="0">
                  <a:pos x="83" y="50"/>
                </a:cxn>
                <a:cxn ang="0">
                  <a:pos x="67" y="72"/>
                </a:cxn>
                <a:cxn ang="0">
                  <a:pos x="64" y="84"/>
                </a:cxn>
                <a:cxn ang="0">
                  <a:pos x="94" y="70"/>
                </a:cxn>
                <a:cxn ang="0">
                  <a:pos x="98" y="81"/>
                </a:cxn>
                <a:cxn ang="0">
                  <a:pos x="72" y="103"/>
                </a:cxn>
                <a:cxn ang="0">
                  <a:pos x="89" y="107"/>
                </a:cxn>
                <a:cxn ang="0">
                  <a:pos x="100" y="115"/>
                </a:cxn>
                <a:cxn ang="0">
                  <a:pos x="79" y="128"/>
                </a:cxn>
                <a:cxn ang="0">
                  <a:pos x="70" y="142"/>
                </a:cxn>
                <a:cxn ang="0">
                  <a:pos x="94" y="137"/>
                </a:cxn>
                <a:cxn ang="0">
                  <a:pos x="98" y="148"/>
                </a:cxn>
                <a:cxn ang="0">
                  <a:pos x="64" y="165"/>
                </a:cxn>
                <a:cxn ang="0">
                  <a:pos x="89" y="171"/>
                </a:cxn>
                <a:cxn ang="0">
                  <a:pos x="101" y="182"/>
                </a:cxn>
                <a:cxn ang="0">
                  <a:pos x="83" y="192"/>
                </a:cxn>
                <a:cxn ang="0">
                  <a:pos x="60" y="201"/>
                </a:cxn>
                <a:cxn ang="0">
                  <a:pos x="54" y="210"/>
                </a:cxn>
                <a:cxn ang="0">
                  <a:pos x="72" y="212"/>
                </a:cxn>
                <a:cxn ang="0">
                  <a:pos x="97" y="204"/>
                </a:cxn>
                <a:cxn ang="0">
                  <a:pos x="94" y="222"/>
                </a:cxn>
                <a:cxn ang="0">
                  <a:pos x="67" y="232"/>
                </a:cxn>
                <a:cxn ang="0">
                  <a:pos x="60" y="238"/>
                </a:cxn>
                <a:cxn ang="0">
                  <a:pos x="88" y="238"/>
                </a:cxn>
                <a:cxn ang="0">
                  <a:pos x="101" y="253"/>
                </a:cxn>
                <a:cxn ang="0">
                  <a:pos x="69" y="267"/>
                </a:cxn>
                <a:cxn ang="0">
                  <a:pos x="94" y="275"/>
                </a:cxn>
                <a:cxn ang="0">
                  <a:pos x="103" y="286"/>
                </a:cxn>
                <a:cxn ang="0">
                  <a:pos x="92" y="290"/>
                </a:cxn>
                <a:cxn ang="0">
                  <a:pos x="89" y="301"/>
                </a:cxn>
                <a:cxn ang="0">
                  <a:pos x="98" y="308"/>
                </a:cxn>
                <a:cxn ang="0">
                  <a:pos x="100" y="317"/>
                </a:cxn>
                <a:cxn ang="0">
                  <a:pos x="95" y="320"/>
                </a:cxn>
              </a:cxnLst>
              <a:rect l="0" t="0" r="r" b="b"/>
              <a:pathLst>
                <a:path w="106" h="320">
                  <a:moveTo>
                    <a:pt x="94" y="320"/>
                  </a:moveTo>
                  <a:lnTo>
                    <a:pt x="83" y="316"/>
                  </a:lnTo>
                  <a:lnTo>
                    <a:pt x="73" y="311"/>
                  </a:lnTo>
                  <a:lnTo>
                    <a:pt x="63" y="307"/>
                  </a:lnTo>
                  <a:lnTo>
                    <a:pt x="54" y="302"/>
                  </a:lnTo>
                  <a:lnTo>
                    <a:pt x="46" y="298"/>
                  </a:lnTo>
                  <a:lnTo>
                    <a:pt x="39" y="292"/>
                  </a:lnTo>
                  <a:lnTo>
                    <a:pt x="34" y="286"/>
                  </a:lnTo>
                  <a:lnTo>
                    <a:pt x="30" y="278"/>
                  </a:lnTo>
                  <a:lnTo>
                    <a:pt x="24" y="278"/>
                  </a:lnTo>
                  <a:lnTo>
                    <a:pt x="18" y="278"/>
                  </a:lnTo>
                  <a:lnTo>
                    <a:pt x="12" y="280"/>
                  </a:lnTo>
                  <a:lnTo>
                    <a:pt x="8" y="280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9" y="272"/>
                  </a:lnTo>
                  <a:lnTo>
                    <a:pt x="9" y="269"/>
                  </a:lnTo>
                  <a:lnTo>
                    <a:pt x="15" y="267"/>
                  </a:lnTo>
                  <a:lnTo>
                    <a:pt x="21" y="264"/>
                  </a:lnTo>
                  <a:lnTo>
                    <a:pt x="27" y="261"/>
                  </a:lnTo>
                  <a:lnTo>
                    <a:pt x="34" y="258"/>
                  </a:lnTo>
                  <a:lnTo>
                    <a:pt x="34" y="255"/>
                  </a:lnTo>
                  <a:lnTo>
                    <a:pt x="34" y="250"/>
                  </a:lnTo>
                  <a:lnTo>
                    <a:pt x="34" y="247"/>
                  </a:lnTo>
                  <a:lnTo>
                    <a:pt x="34" y="244"/>
                  </a:lnTo>
                  <a:lnTo>
                    <a:pt x="28" y="244"/>
                  </a:lnTo>
                  <a:lnTo>
                    <a:pt x="23" y="246"/>
                  </a:lnTo>
                  <a:lnTo>
                    <a:pt x="17" y="247"/>
                  </a:lnTo>
                  <a:lnTo>
                    <a:pt x="5" y="252"/>
                  </a:lnTo>
                  <a:lnTo>
                    <a:pt x="5" y="246"/>
                  </a:lnTo>
                  <a:lnTo>
                    <a:pt x="5" y="240"/>
                  </a:lnTo>
                  <a:lnTo>
                    <a:pt x="5" y="235"/>
                  </a:lnTo>
                  <a:lnTo>
                    <a:pt x="5" y="229"/>
                  </a:lnTo>
                  <a:lnTo>
                    <a:pt x="21" y="220"/>
                  </a:lnTo>
                  <a:lnTo>
                    <a:pt x="30" y="216"/>
                  </a:lnTo>
                  <a:lnTo>
                    <a:pt x="34" y="212"/>
                  </a:lnTo>
                  <a:lnTo>
                    <a:pt x="36" y="209"/>
                  </a:lnTo>
                  <a:lnTo>
                    <a:pt x="34" y="207"/>
                  </a:lnTo>
                  <a:lnTo>
                    <a:pt x="34" y="206"/>
                  </a:lnTo>
                  <a:lnTo>
                    <a:pt x="34" y="204"/>
                  </a:lnTo>
                  <a:lnTo>
                    <a:pt x="33" y="203"/>
                  </a:lnTo>
                  <a:lnTo>
                    <a:pt x="25" y="204"/>
                  </a:lnTo>
                  <a:lnTo>
                    <a:pt x="18" y="206"/>
                  </a:lnTo>
                  <a:lnTo>
                    <a:pt x="11" y="207"/>
                  </a:lnTo>
                  <a:lnTo>
                    <a:pt x="5" y="209"/>
                  </a:lnTo>
                  <a:lnTo>
                    <a:pt x="8" y="194"/>
                  </a:lnTo>
                  <a:lnTo>
                    <a:pt x="17" y="183"/>
                  </a:lnTo>
                  <a:lnTo>
                    <a:pt x="23" y="174"/>
                  </a:lnTo>
                  <a:lnTo>
                    <a:pt x="24" y="164"/>
                  </a:lnTo>
                  <a:lnTo>
                    <a:pt x="18" y="164"/>
                  </a:lnTo>
                  <a:lnTo>
                    <a:pt x="15" y="164"/>
                  </a:lnTo>
                  <a:lnTo>
                    <a:pt x="9" y="167"/>
                  </a:lnTo>
                  <a:lnTo>
                    <a:pt x="0" y="170"/>
                  </a:lnTo>
                  <a:lnTo>
                    <a:pt x="5" y="161"/>
                  </a:lnTo>
                  <a:lnTo>
                    <a:pt x="12" y="154"/>
                  </a:lnTo>
                  <a:lnTo>
                    <a:pt x="20" y="149"/>
                  </a:lnTo>
                  <a:lnTo>
                    <a:pt x="25" y="143"/>
                  </a:lnTo>
                  <a:lnTo>
                    <a:pt x="25" y="130"/>
                  </a:lnTo>
                  <a:lnTo>
                    <a:pt x="25" y="119"/>
                  </a:lnTo>
                  <a:lnTo>
                    <a:pt x="23" y="112"/>
                  </a:lnTo>
                  <a:lnTo>
                    <a:pt x="20" y="104"/>
                  </a:lnTo>
                  <a:lnTo>
                    <a:pt x="15" y="107"/>
                  </a:lnTo>
                  <a:lnTo>
                    <a:pt x="12" y="109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5" y="107"/>
                  </a:lnTo>
                  <a:lnTo>
                    <a:pt x="5" y="106"/>
                  </a:lnTo>
                  <a:lnTo>
                    <a:pt x="9" y="100"/>
                  </a:lnTo>
                  <a:lnTo>
                    <a:pt x="15" y="94"/>
                  </a:lnTo>
                  <a:lnTo>
                    <a:pt x="20" y="88"/>
                  </a:lnTo>
                  <a:lnTo>
                    <a:pt x="21" y="81"/>
                  </a:lnTo>
                  <a:lnTo>
                    <a:pt x="20" y="79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1" y="76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3"/>
                  </a:lnTo>
                  <a:lnTo>
                    <a:pt x="9" y="69"/>
                  </a:lnTo>
                  <a:lnTo>
                    <a:pt x="9" y="64"/>
                  </a:lnTo>
                  <a:lnTo>
                    <a:pt x="9" y="61"/>
                  </a:lnTo>
                  <a:lnTo>
                    <a:pt x="18" y="54"/>
                  </a:lnTo>
                  <a:lnTo>
                    <a:pt x="28" y="45"/>
                  </a:lnTo>
                  <a:lnTo>
                    <a:pt x="40" y="36"/>
                  </a:lnTo>
                  <a:lnTo>
                    <a:pt x="52" y="26"/>
                  </a:lnTo>
                  <a:lnTo>
                    <a:pt x="66" y="18"/>
                  </a:lnTo>
                  <a:lnTo>
                    <a:pt x="78" y="9"/>
                  </a:lnTo>
                  <a:lnTo>
                    <a:pt x="89" y="3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6"/>
                  </a:lnTo>
                  <a:lnTo>
                    <a:pt x="100" y="11"/>
                  </a:lnTo>
                  <a:lnTo>
                    <a:pt x="101" y="14"/>
                  </a:lnTo>
                  <a:lnTo>
                    <a:pt x="91" y="23"/>
                  </a:lnTo>
                  <a:lnTo>
                    <a:pt x="80" y="32"/>
                  </a:lnTo>
                  <a:lnTo>
                    <a:pt x="70" y="41"/>
                  </a:lnTo>
                  <a:lnTo>
                    <a:pt x="60" y="50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69" y="54"/>
                  </a:lnTo>
                  <a:lnTo>
                    <a:pt x="76" y="51"/>
                  </a:lnTo>
                  <a:lnTo>
                    <a:pt x="83" y="50"/>
                  </a:lnTo>
                  <a:lnTo>
                    <a:pt x="91" y="50"/>
                  </a:lnTo>
                  <a:lnTo>
                    <a:pt x="80" y="57"/>
                  </a:lnTo>
                  <a:lnTo>
                    <a:pt x="73" y="63"/>
                  </a:lnTo>
                  <a:lnTo>
                    <a:pt x="67" y="72"/>
                  </a:lnTo>
                  <a:lnTo>
                    <a:pt x="61" y="82"/>
                  </a:lnTo>
                  <a:lnTo>
                    <a:pt x="63" y="84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6" y="85"/>
                  </a:lnTo>
                  <a:lnTo>
                    <a:pt x="78" y="79"/>
                  </a:lnTo>
                  <a:lnTo>
                    <a:pt x="86" y="73"/>
                  </a:lnTo>
                  <a:lnTo>
                    <a:pt x="94" y="70"/>
                  </a:lnTo>
                  <a:lnTo>
                    <a:pt x="100" y="67"/>
                  </a:lnTo>
                  <a:lnTo>
                    <a:pt x="100" y="72"/>
                  </a:lnTo>
                  <a:lnTo>
                    <a:pt x="100" y="76"/>
                  </a:lnTo>
                  <a:lnTo>
                    <a:pt x="98" y="81"/>
                  </a:lnTo>
                  <a:lnTo>
                    <a:pt x="98" y="85"/>
                  </a:lnTo>
                  <a:lnTo>
                    <a:pt x="88" y="91"/>
                  </a:lnTo>
                  <a:lnTo>
                    <a:pt x="79" y="96"/>
                  </a:lnTo>
                  <a:lnTo>
                    <a:pt x="72" y="103"/>
                  </a:lnTo>
                  <a:lnTo>
                    <a:pt x="64" y="112"/>
                  </a:lnTo>
                  <a:lnTo>
                    <a:pt x="73" y="112"/>
                  </a:lnTo>
                  <a:lnTo>
                    <a:pt x="80" y="110"/>
                  </a:lnTo>
                  <a:lnTo>
                    <a:pt x="89" y="107"/>
                  </a:lnTo>
                  <a:lnTo>
                    <a:pt x="100" y="106"/>
                  </a:lnTo>
                  <a:lnTo>
                    <a:pt x="100" y="109"/>
                  </a:lnTo>
                  <a:lnTo>
                    <a:pt x="100" y="112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91" y="124"/>
                  </a:lnTo>
                  <a:lnTo>
                    <a:pt x="85" y="127"/>
                  </a:lnTo>
                  <a:lnTo>
                    <a:pt x="79" y="128"/>
                  </a:lnTo>
                  <a:lnTo>
                    <a:pt x="70" y="131"/>
                  </a:lnTo>
                  <a:lnTo>
                    <a:pt x="70" y="134"/>
                  </a:lnTo>
                  <a:lnTo>
                    <a:pt x="70" y="137"/>
                  </a:lnTo>
                  <a:lnTo>
                    <a:pt x="70" y="142"/>
                  </a:lnTo>
                  <a:lnTo>
                    <a:pt x="70" y="145"/>
                  </a:lnTo>
                  <a:lnTo>
                    <a:pt x="78" y="142"/>
                  </a:lnTo>
                  <a:lnTo>
                    <a:pt x="86" y="140"/>
                  </a:lnTo>
                  <a:lnTo>
                    <a:pt x="94" y="137"/>
                  </a:lnTo>
                  <a:lnTo>
                    <a:pt x="101" y="136"/>
                  </a:lnTo>
                  <a:lnTo>
                    <a:pt x="100" y="139"/>
                  </a:lnTo>
                  <a:lnTo>
                    <a:pt x="100" y="143"/>
                  </a:lnTo>
                  <a:lnTo>
                    <a:pt x="98" y="148"/>
                  </a:lnTo>
                  <a:lnTo>
                    <a:pt x="95" y="152"/>
                  </a:lnTo>
                  <a:lnTo>
                    <a:pt x="82" y="157"/>
                  </a:lnTo>
                  <a:lnTo>
                    <a:pt x="72" y="159"/>
                  </a:lnTo>
                  <a:lnTo>
                    <a:pt x="64" y="165"/>
                  </a:lnTo>
                  <a:lnTo>
                    <a:pt x="60" y="177"/>
                  </a:lnTo>
                  <a:lnTo>
                    <a:pt x="70" y="180"/>
                  </a:lnTo>
                  <a:lnTo>
                    <a:pt x="79" y="176"/>
                  </a:lnTo>
                  <a:lnTo>
                    <a:pt x="89" y="171"/>
                  </a:lnTo>
                  <a:lnTo>
                    <a:pt x="101" y="171"/>
                  </a:lnTo>
                  <a:lnTo>
                    <a:pt x="101" y="174"/>
                  </a:lnTo>
                  <a:lnTo>
                    <a:pt x="101" y="177"/>
                  </a:lnTo>
                  <a:lnTo>
                    <a:pt x="101" y="182"/>
                  </a:lnTo>
                  <a:lnTo>
                    <a:pt x="101" y="185"/>
                  </a:lnTo>
                  <a:lnTo>
                    <a:pt x="95" y="188"/>
                  </a:lnTo>
                  <a:lnTo>
                    <a:pt x="89" y="189"/>
                  </a:lnTo>
                  <a:lnTo>
                    <a:pt x="83" y="192"/>
                  </a:lnTo>
                  <a:lnTo>
                    <a:pt x="78" y="194"/>
                  </a:lnTo>
                  <a:lnTo>
                    <a:pt x="72" y="197"/>
                  </a:lnTo>
                  <a:lnTo>
                    <a:pt x="66" y="198"/>
                  </a:lnTo>
                  <a:lnTo>
                    <a:pt x="60" y="201"/>
                  </a:lnTo>
                  <a:lnTo>
                    <a:pt x="54" y="204"/>
                  </a:lnTo>
                  <a:lnTo>
                    <a:pt x="54" y="206"/>
                  </a:lnTo>
                  <a:lnTo>
                    <a:pt x="54" y="209"/>
                  </a:lnTo>
                  <a:lnTo>
                    <a:pt x="54" y="210"/>
                  </a:lnTo>
                  <a:lnTo>
                    <a:pt x="54" y="213"/>
                  </a:lnTo>
                  <a:lnTo>
                    <a:pt x="60" y="213"/>
                  </a:lnTo>
                  <a:lnTo>
                    <a:pt x="66" y="212"/>
                  </a:lnTo>
                  <a:lnTo>
                    <a:pt x="72" y="212"/>
                  </a:lnTo>
                  <a:lnTo>
                    <a:pt x="78" y="210"/>
                  </a:lnTo>
                  <a:lnTo>
                    <a:pt x="83" y="209"/>
                  </a:lnTo>
                  <a:lnTo>
                    <a:pt x="91" y="206"/>
                  </a:lnTo>
                  <a:lnTo>
                    <a:pt x="97" y="204"/>
                  </a:lnTo>
                  <a:lnTo>
                    <a:pt x="104" y="203"/>
                  </a:lnTo>
                  <a:lnTo>
                    <a:pt x="101" y="212"/>
                  </a:lnTo>
                  <a:lnTo>
                    <a:pt x="98" y="217"/>
                  </a:lnTo>
                  <a:lnTo>
                    <a:pt x="94" y="222"/>
                  </a:lnTo>
                  <a:lnTo>
                    <a:pt x="88" y="225"/>
                  </a:lnTo>
                  <a:lnTo>
                    <a:pt x="82" y="228"/>
                  </a:lnTo>
                  <a:lnTo>
                    <a:pt x="75" y="231"/>
                  </a:lnTo>
                  <a:lnTo>
                    <a:pt x="67" y="232"/>
                  </a:lnTo>
                  <a:lnTo>
                    <a:pt x="60" y="235"/>
                  </a:lnTo>
                  <a:lnTo>
                    <a:pt x="60" y="237"/>
                  </a:lnTo>
                  <a:lnTo>
                    <a:pt x="60" y="237"/>
                  </a:lnTo>
                  <a:lnTo>
                    <a:pt x="60" y="238"/>
                  </a:lnTo>
                  <a:lnTo>
                    <a:pt x="60" y="240"/>
                  </a:lnTo>
                  <a:lnTo>
                    <a:pt x="69" y="246"/>
                  </a:lnTo>
                  <a:lnTo>
                    <a:pt x="78" y="243"/>
                  </a:lnTo>
                  <a:lnTo>
                    <a:pt x="88" y="238"/>
                  </a:lnTo>
                  <a:lnTo>
                    <a:pt x="101" y="238"/>
                  </a:lnTo>
                  <a:lnTo>
                    <a:pt x="101" y="243"/>
                  </a:lnTo>
                  <a:lnTo>
                    <a:pt x="101" y="249"/>
                  </a:lnTo>
                  <a:lnTo>
                    <a:pt x="101" y="253"/>
                  </a:lnTo>
                  <a:lnTo>
                    <a:pt x="101" y="259"/>
                  </a:lnTo>
                  <a:lnTo>
                    <a:pt x="82" y="262"/>
                  </a:lnTo>
                  <a:lnTo>
                    <a:pt x="73" y="265"/>
                  </a:lnTo>
                  <a:lnTo>
                    <a:pt x="69" y="267"/>
                  </a:lnTo>
                  <a:lnTo>
                    <a:pt x="66" y="268"/>
                  </a:lnTo>
                  <a:lnTo>
                    <a:pt x="73" y="274"/>
                  </a:lnTo>
                  <a:lnTo>
                    <a:pt x="82" y="275"/>
                  </a:lnTo>
                  <a:lnTo>
                    <a:pt x="94" y="275"/>
                  </a:lnTo>
                  <a:lnTo>
                    <a:pt x="106" y="274"/>
                  </a:lnTo>
                  <a:lnTo>
                    <a:pt x="104" y="277"/>
                  </a:lnTo>
                  <a:lnTo>
                    <a:pt x="104" y="281"/>
                  </a:lnTo>
                  <a:lnTo>
                    <a:pt x="103" y="286"/>
                  </a:lnTo>
                  <a:lnTo>
                    <a:pt x="101" y="289"/>
                  </a:lnTo>
                  <a:lnTo>
                    <a:pt x="98" y="290"/>
                  </a:lnTo>
                  <a:lnTo>
                    <a:pt x="95" y="290"/>
                  </a:lnTo>
                  <a:lnTo>
                    <a:pt x="92" y="290"/>
                  </a:lnTo>
                  <a:lnTo>
                    <a:pt x="89" y="292"/>
                  </a:lnTo>
                  <a:lnTo>
                    <a:pt x="89" y="295"/>
                  </a:lnTo>
                  <a:lnTo>
                    <a:pt x="89" y="298"/>
                  </a:lnTo>
                  <a:lnTo>
                    <a:pt x="89" y="301"/>
                  </a:lnTo>
                  <a:lnTo>
                    <a:pt x="88" y="305"/>
                  </a:lnTo>
                  <a:lnTo>
                    <a:pt x="91" y="307"/>
                  </a:lnTo>
                  <a:lnTo>
                    <a:pt x="95" y="307"/>
                  </a:lnTo>
                  <a:lnTo>
                    <a:pt x="98" y="308"/>
                  </a:lnTo>
                  <a:lnTo>
                    <a:pt x="101" y="310"/>
                  </a:lnTo>
                  <a:lnTo>
                    <a:pt x="101" y="313"/>
                  </a:lnTo>
                  <a:lnTo>
                    <a:pt x="101" y="314"/>
                  </a:lnTo>
                  <a:lnTo>
                    <a:pt x="100" y="317"/>
                  </a:lnTo>
                  <a:lnTo>
                    <a:pt x="100" y="320"/>
                  </a:lnTo>
                  <a:lnTo>
                    <a:pt x="98" y="320"/>
                  </a:lnTo>
                  <a:lnTo>
                    <a:pt x="97" y="320"/>
                  </a:lnTo>
                  <a:lnTo>
                    <a:pt x="95" y="320"/>
                  </a:lnTo>
                  <a:lnTo>
                    <a:pt x="94" y="320"/>
                  </a:lnTo>
                  <a:lnTo>
                    <a:pt x="94" y="320"/>
                  </a:lnTo>
                  <a:lnTo>
                    <a:pt x="94" y="32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587" y="194"/>
              <a:ext cx="852" cy="184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" y="167"/>
                </a:cxn>
                <a:cxn ang="0">
                  <a:pos x="2" y="103"/>
                </a:cxn>
                <a:cxn ang="0">
                  <a:pos x="6" y="78"/>
                </a:cxn>
                <a:cxn ang="0">
                  <a:pos x="18" y="66"/>
                </a:cxn>
                <a:cxn ang="0">
                  <a:pos x="43" y="58"/>
                </a:cxn>
                <a:cxn ang="0">
                  <a:pos x="115" y="48"/>
                </a:cxn>
                <a:cxn ang="0">
                  <a:pos x="219" y="39"/>
                </a:cxn>
                <a:cxn ang="0">
                  <a:pos x="326" y="32"/>
                </a:cxn>
                <a:cxn ang="0">
                  <a:pos x="431" y="26"/>
                </a:cxn>
                <a:cxn ang="0">
                  <a:pos x="538" y="20"/>
                </a:cxn>
                <a:cxn ang="0">
                  <a:pos x="645" y="15"/>
                </a:cxn>
                <a:cxn ang="0">
                  <a:pos x="752" y="11"/>
                </a:cxn>
                <a:cxn ang="0">
                  <a:pos x="859" y="5"/>
                </a:cxn>
                <a:cxn ang="0">
                  <a:pos x="951" y="2"/>
                </a:cxn>
                <a:cxn ang="0">
                  <a:pos x="1029" y="2"/>
                </a:cxn>
                <a:cxn ang="0">
                  <a:pos x="1107" y="0"/>
                </a:cxn>
                <a:cxn ang="0">
                  <a:pos x="1188" y="0"/>
                </a:cxn>
                <a:cxn ang="0">
                  <a:pos x="1268" y="0"/>
                </a:cxn>
                <a:cxn ang="0">
                  <a:pos x="1347" y="2"/>
                </a:cxn>
                <a:cxn ang="0">
                  <a:pos x="1427" y="5"/>
                </a:cxn>
                <a:cxn ang="0">
                  <a:pos x="1507" y="8"/>
                </a:cxn>
                <a:cxn ang="0">
                  <a:pos x="1567" y="11"/>
                </a:cxn>
                <a:cxn ang="0">
                  <a:pos x="1607" y="11"/>
                </a:cxn>
                <a:cxn ang="0">
                  <a:pos x="1649" y="12"/>
                </a:cxn>
                <a:cxn ang="0">
                  <a:pos x="1687" y="18"/>
                </a:cxn>
                <a:cxn ang="0">
                  <a:pos x="1701" y="96"/>
                </a:cxn>
                <a:cxn ang="0">
                  <a:pos x="1684" y="243"/>
                </a:cxn>
                <a:cxn ang="0">
                  <a:pos x="1662" y="327"/>
                </a:cxn>
                <a:cxn ang="0">
                  <a:pos x="1650" y="338"/>
                </a:cxn>
                <a:cxn ang="0">
                  <a:pos x="1626" y="336"/>
                </a:cxn>
                <a:cxn ang="0">
                  <a:pos x="1585" y="333"/>
                </a:cxn>
                <a:cxn ang="0">
                  <a:pos x="1544" y="330"/>
                </a:cxn>
                <a:cxn ang="0">
                  <a:pos x="1503" y="327"/>
                </a:cxn>
                <a:cxn ang="0">
                  <a:pos x="1463" y="326"/>
                </a:cxn>
                <a:cxn ang="0">
                  <a:pos x="1423" y="324"/>
                </a:cxn>
                <a:cxn ang="0">
                  <a:pos x="1382" y="323"/>
                </a:cxn>
                <a:cxn ang="0">
                  <a:pos x="1344" y="322"/>
                </a:cxn>
                <a:cxn ang="0">
                  <a:pos x="1213" y="322"/>
                </a:cxn>
                <a:cxn ang="0">
                  <a:pos x="1032" y="322"/>
                </a:cxn>
                <a:cxn ang="0">
                  <a:pos x="895" y="323"/>
                </a:cxn>
                <a:cxn ang="0">
                  <a:pos x="797" y="323"/>
                </a:cxn>
                <a:cxn ang="0">
                  <a:pos x="727" y="323"/>
                </a:cxn>
                <a:cxn ang="0">
                  <a:pos x="676" y="324"/>
                </a:cxn>
                <a:cxn ang="0">
                  <a:pos x="636" y="326"/>
                </a:cxn>
                <a:cxn ang="0">
                  <a:pos x="599" y="326"/>
                </a:cxn>
                <a:cxn ang="0">
                  <a:pos x="544" y="330"/>
                </a:cxn>
                <a:cxn ang="0">
                  <a:pos x="474" y="336"/>
                </a:cxn>
                <a:cxn ang="0">
                  <a:pos x="406" y="342"/>
                </a:cxn>
                <a:cxn ang="0">
                  <a:pos x="338" y="347"/>
                </a:cxn>
                <a:cxn ang="0">
                  <a:pos x="269" y="351"/>
                </a:cxn>
                <a:cxn ang="0">
                  <a:pos x="201" y="356"/>
                </a:cxn>
                <a:cxn ang="0">
                  <a:pos x="132" y="360"/>
                </a:cxn>
                <a:cxn ang="0">
                  <a:pos x="66" y="365"/>
                </a:cxn>
                <a:cxn ang="0">
                  <a:pos x="31" y="368"/>
                </a:cxn>
              </a:cxnLst>
              <a:rect l="0" t="0" r="r" b="b"/>
              <a:pathLst>
                <a:path w="1705" h="368">
                  <a:moveTo>
                    <a:pt x="31" y="368"/>
                  </a:moveTo>
                  <a:lnTo>
                    <a:pt x="16" y="327"/>
                  </a:lnTo>
                  <a:lnTo>
                    <a:pt x="8" y="249"/>
                  </a:lnTo>
                  <a:lnTo>
                    <a:pt x="2" y="167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3" y="88"/>
                  </a:lnTo>
                  <a:lnTo>
                    <a:pt x="6" y="78"/>
                  </a:lnTo>
                  <a:lnTo>
                    <a:pt x="12" y="70"/>
                  </a:lnTo>
                  <a:lnTo>
                    <a:pt x="18" y="66"/>
                  </a:lnTo>
                  <a:lnTo>
                    <a:pt x="28" y="61"/>
                  </a:lnTo>
                  <a:lnTo>
                    <a:pt x="43" y="58"/>
                  </a:lnTo>
                  <a:lnTo>
                    <a:pt x="63" y="54"/>
                  </a:lnTo>
                  <a:lnTo>
                    <a:pt x="115" y="48"/>
                  </a:lnTo>
                  <a:lnTo>
                    <a:pt x="167" y="44"/>
                  </a:lnTo>
                  <a:lnTo>
                    <a:pt x="219" y="39"/>
                  </a:lnTo>
                  <a:lnTo>
                    <a:pt x="272" y="36"/>
                  </a:lnTo>
                  <a:lnTo>
                    <a:pt x="326" y="32"/>
                  </a:lnTo>
                  <a:lnTo>
                    <a:pt x="378" y="29"/>
                  </a:lnTo>
                  <a:lnTo>
                    <a:pt x="431" y="26"/>
                  </a:lnTo>
                  <a:lnTo>
                    <a:pt x="485" y="23"/>
                  </a:lnTo>
                  <a:lnTo>
                    <a:pt x="538" y="20"/>
                  </a:lnTo>
                  <a:lnTo>
                    <a:pt x="592" y="18"/>
                  </a:lnTo>
                  <a:lnTo>
                    <a:pt x="645" y="15"/>
                  </a:lnTo>
                  <a:lnTo>
                    <a:pt x="699" y="12"/>
                  </a:lnTo>
                  <a:lnTo>
                    <a:pt x="752" y="11"/>
                  </a:lnTo>
                  <a:lnTo>
                    <a:pt x="806" y="8"/>
                  </a:lnTo>
                  <a:lnTo>
                    <a:pt x="859" y="5"/>
                  </a:lnTo>
                  <a:lnTo>
                    <a:pt x="913" y="2"/>
                  </a:lnTo>
                  <a:lnTo>
                    <a:pt x="951" y="2"/>
                  </a:lnTo>
                  <a:lnTo>
                    <a:pt x="990" y="2"/>
                  </a:lnTo>
                  <a:lnTo>
                    <a:pt x="1029" y="2"/>
                  </a:lnTo>
                  <a:lnTo>
                    <a:pt x="1069" y="2"/>
                  </a:lnTo>
                  <a:lnTo>
                    <a:pt x="1107" y="0"/>
                  </a:lnTo>
                  <a:lnTo>
                    <a:pt x="1148" y="0"/>
                  </a:lnTo>
                  <a:lnTo>
                    <a:pt x="1188" y="0"/>
                  </a:lnTo>
                  <a:lnTo>
                    <a:pt x="1228" y="0"/>
                  </a:lnTo>
                  <a:lnTo>
                    <a:pt x="1268" y="0"/>
                  </a:lnTo>
                  <a:lnTo>
                    <a:pt x="1307" y="2"/>
                  </a:lnTo>
                  <a:lnTo>
                    <a:pt x="1347" y="2"/>
                  </a:lnTo>
                  <a:lnTo>
                    <a:pt x="1387" y="3"/>
                  </a:lnTo>
                  <a:lnTo>
                    <a:pt x="1427" y="5"/>
                  </a:lnTo>
                  <a:lnTo>
                    <a:pt x="1467" y="6"/>
                  </a:lnTo>
                  <a:lnTo>
                    <a:pt x="1507" y="8"/>
                  </a:lnTo>
                  <a:lnTo>
                    <a:pt x="1547" y="11"/>
                  </a:lnTo>
                  <a:lnTo>
                    <a:pt x="1567" y="11"/>
                  </a:lnTo>
                  <a:lnTo>
                    <a:pt x="1586" y="11"/>
                  </a:lnTo>
                  <a:lnTo>
                    <a:pt x="1607" y="11"/>
                  </a:lnTo>
                  <a:lnTo>
                    <a:pt x="1628" y="11"/>
                  </a:lnTo>
                  <a:lnTo>
                    <a:pt x="1649" y="12"/>
                  </a:lnTo>
                  <a:lnTo>
                    <a:pt x="1669" y="15"/>
                  </a:lnTo>
                  <a:lnTo>
                    <a:pt x="1687" y="18"/>
                  </a:lnTo>
                  <a:lnTo>
                    <a:pt x="1705" y="24"/>
                  </a:lnTo>
                  <a:lnTo>
                    <a:pt x="1701" y="96"/>
                  </a:lnTo>
                  <a:lnTo>
                    <a:pt x="1693" y="168"/>
                  </a:lnTo>
                  <a:lnTo>
                    <a:pt x="1684" y="243"/>
                  </a:lnTo>
                  <a:lnTo>
                    <a:pt x="1677" y="316"/>
                  </a:lnTo>
                  <a:lnTo>
                    <a:pt x="1662" y="327"/>
                  </a:lnTo>
                  <a:lnTo>
                    <a:pt x="1654" y="333"/>
                  </a:lnTo>
                  <a:lnTo>
                    <a:pt x="1650" y="338"/>
                  </a:lnTo>
                  <a:lnTo>
                    <a:pt x="1647" y="339"/>
                  </a:lnTo>
                  <a:lnTo>
                    <a:pt x="1626" y="336"/>
                  </a:lnTo>
                  <a:lnTo>
                    <a:pt x="1605" y="335"/>
                  </a:lnTo>
                  <a:lnTo>
                    <a:pt x="1585" y="333"/>
                  </a:lnTo>
                  <a:lnTo>
                    <a:pt x="1565" y="332"/>
                  </a:lnTo>
                  <a:lnTo>
                    <a:pt x="1544" y="330"/>
                  </a:lnTo>
                  <a:lnTo>
                    <a:pt x="1524" y="329"/>
                  </a:lnTo>
                  <a:lnTo>
                    <a:pt x="1503" y="327"/>
                  </a:lnTo>
                  <a:lnTo>
                    <a:pt x="1484" y="326"/>
                  </a:lnTo>
                  <a:lnTo>
                    <a:pt x="1463" y="326"/>
                  </a:lnTo>
                  <a:lnTo>
                    <a:pt x="1442" y="324"/>
                  </a:lnTo>
                  <a:lnTo>
                    <a:pt x="1423" y="324"/>
                  </a:lnTo>
                  <a:lnTo>
                    <a:pt x="1403" y="323"/>
                  </a:lnTo>
                  <a:lnTo>
                    <a:pt x="1382" y="323"/>
                  </a:lnTo>
                  <a:lnTo>
                    <a:pt x="1363" y="323"/>
                  </a:lnTo>
                  <a:lnTo>
                    <a:pt x="1344" y="322"/>
                  </a:lnTo>
                  <a:lnTo>
                    <a:pt x="1324" y="322"/>
                  </a:lnTo>
                  <a:lnTo>
                    <a:pt x="1213" y="322"/>
                  </a:lnTo>
                  <a:lnTo>
                    <a:pt x="1116" y="322"/>
                  </a:lnTo>
                  <a:lnTo>
                    <a:pt x="1032" y="322"/>
                  </a:lnTo>
                  <a:lnTo>
                    <a:pt x="959" y="323"/>
                  </a:lnTo>
                  <a:lnTo>
                    <a:pt x="895" y="323"/>
                  </a:lnTo>
                  <a:lnTo>
                    <a:pt x="841" y="323"/>
                  </a:lnTo>
                  <a:lnTo>
                    <a:pt x="797" y="323"/>
                  </a:lnTo>
                  <a:lnTo>
                    <a:pt x="758" y="323"/>
                  </a:lnTo>
                  <a:lnTo>
                    <a:pt x="727" y="323"/>
                  </a:lnTo>
                  <a:lnTo>
                    <a:pt x="699" y="324"/>
                  </a:lnTo>
                  <a:lnTo>
                    <a:pt x="676" y="324"/>
                  </a:lnTo>
                  <a:lnTo>
                    <a:pt x="656" y="324"/>
                  </a:lnTo>
                  <a:lnTo>
                    <a:pt x="636" y="326"/>
                  </a:lnTo>
                  <a:lnTo>
                    <a:pt x="618" y="326"/>
                  </a:lnTo>
                  <a:lnTo>
                    <a:pt x="599" y="326"/>
                  </a:lnTo>
                  <a:lnTo>
                    <a:pt x="578" y="327"/>
                  </a:lnTo>
                  <a:lnTo>
                    <a:pt x="544" y="330"/>
                  </a:lnTo>
                  <a:lnTo>
                    <a:pt x="510" y="333"/>
                  </a:lnTo>
                  <a:lnTo>
                    <a:pt x="474" y="336"/>
                  </a:lnTo>
                  <a:lnTo>
                    <a:pt x="440" y="339"/>
                  </a:lnTo>
                  <a:lnTo>
                    <a:pt x="406" y="342"/>
                  </a:lnTo>
                  <a:lnTo>
                    <a:pt x="372" y="344"/>
                  </a:lnTo>
                  <a:lnTo>
                    <a:pt x="338" y="347"/>
                  </a:lnTo>
                  <a:lnTo>
                    <a:pt x="303" y="348"/>
                  </a:lnTo>
                  <a:lnTo>
                    <a:pt x="269" y="351"/>
                  </a:lnTo>
                  <a:lnTo>
                    <a:pt x="235" y="353"/>
                  </a:lnTo>
                  <a:lnTo>
                    <a:pt x="201" y="356"/>
                  </a:lnTo>
                  <a:lnTo>
                    <a:pt x="167" y="357"/>
                  </a:lnTo>
                  <a:lnTo>
                    <a:pt x="132" y="360"/>
                  </a:lnTo>
                  <a:lnTo>
                    <a:pt x="98" y="362"/>
                  </a:lnTo>
                  <a:lnTo>
                    <a:pt x="66" y="365"/>
                  </a:lnTo>
                  <a:lnTo>
                    <a:pt x="31" y="368"/>
                  </a:lnTo>
                  <a:lnTo>
                    <a:pt x="31" y="368"/>
                  </a:lnTo>
                  <a:lnTo>
                    <a:pt x="31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603" y="211"/>
              <a:ext cx="819" cy="149"/>
            </a:xfrm>
            <a:custGeom>
              <a:avLst/>
              <a:gdLst/>
              <a:ahLst/>
              <a:cxnLst>
                <a:cxn ang="0">
                  <a:pos x="9" y="245"/>
                </a:cxn>
                <a:cxn ang="0">
                  <a:pos x="0" y="109"/>
                </a:cxn>
                <a:cxn ang="0">
                  <a:pos x="46" y="54"/>
                </a:cxn>
                <a:cxn ang="0">
                  <a:pos x="131" y="43"/>
                </a:cxn>
                <a:cxn ang="0">
                  <a:pos x="214" y="36"/>
                </a:cxn>
                <a:cxn ang="0">
                  <a:pos x="299" y="28"/>
                </a:cxn>
                <a:cxn ang="0">
                  <a:pos x="384" y="22"/>
                </a:cxn>
                <a:cxn ang="0">
                  <a:pos x="469" y="18"/>
                </a:cxn>
                <a:cxn ang="0">
                  <a:pos x="553" y="14"/>
                </a:cxn>
                <a:cxn ang="0">
                  <a:pos x="638" y="11"/>
                </a:cxn>
                <a:cxn ang="0">
                  <a:pos x="723" y="8"/>
                </a:cxn>
                <a:cxn ang="0">
                  <a:pos x="809" y="5"/>
                </a:cxn>
                <a:cxn ang="0">
                  <a:pos x="894" y="3"/>
                </a:cxn>
                <a:cxn ang="0">
                  <a:pos x="978" y="2"/>
                </a:cxn>
                <a:cxn ang="0">
                  <a:pos x="1065" y="2"/>
                </a:cxn>
                <a:cxn ang="0">
                  <a:pos x="1149" y="0"/>
                </a:cxn>
                <a:cxn ang="0">
                  <a:pos x="1236" y="0"/>
                </a:cxn>
                <a:cxn ang="0">
                  <a:pos x="1320" y="0"/>
                </a:cxn>
                <a:cxn ang="0">
                  <a:pos x="1386" y="2"/>
                </a:cxn>
                <a:cxn ang="0">
                  <a:pos x="1423" y="5"/>
                </a:cxn>
                <a:cxn ang="0">
                  <a:pos x="1453" y="6"/>
                </a:cxn>
                <a:cxn ang="0">
                  <a:pos x="1479" y="8"/>
                </a:cxn>
                <a:cxn ang="0">
                  <a:pos x="1506" y="9"/>
                </a:cxn>
                <a:cxn ang="0">
                  <a:pos x="1534" y="11"/>
                </a:cxn>
                <a:cxn ang="0">
                  <a:pos x="1570" y="12"/>
                </a:cxn>
                <a:cxn ang="0">
                  <a:pos x="1613" y="12"/>
                </a:cxn>
                <a:cxn ang="0">
                  <a:pos x="1637" y="55"/>
                </a:cxn>
                <a:cxn ang="0">
                  <a:pos x="1618" y="228"/>
                </a:cxn>
                <a:cxn ang="0">
                  <a:pos x="1551" y="268"/>
                </a:cxn>
                <a:cxn ang="0">
                  <a:pos x="1432" y="263"/>
                </a:cxn>
                <a:cxn ang="0">
                  <a:pos x="1313" y="260"/>
                </a:cxn>
                <a:cxn ang="0">
                  <a:pos x="1194" y="259"/>
                </a:cxn>
                <a:cxn ang="0">
                  <a:pos x="1075" y="257"/>
                </a:cxn>
                <a:cxn ang="0">
                  <a:pos x="956" y="256"/>
                </a:cxn>
                <a:cxn ang="0">
                  <a:pos x="839" y="257"/>
                </a:cxn>
                <a:cxn ang="0">
                  <a:pos x="721" y="259"/>
                </a:cxn>
                <a:cxn ang="0">
                  <a:pos x="634" y="262"/>
                </a:cxn>
                <a:cxn ang="0">
                  <a:pos x="573" y="265"/>
                </a:cxn>
                <a:cxn ang="0">
                  <a:pos x="512" y="269"/>
                </a:cxn>
                <a:cxn ang="0">
                  <a:pos x="451" y="272"/>
                </a:cxn>
                <a:cxn ang="0">
                  <a:pos x="390" y="275"/>
                </a:cxn>
                <a:cxn ang="0">
                  <a:pos x="329" y="278"/>
                </a:cxn>
                <a:cxn ang="0">
                  <a:pos x="268" y="283"/>
                </a:cxn>
                <a:cxn ang="0">
                  <a:pos x="207" y="286"/>
                </a:cxn>
                <a:cxn ang="0">
                  <a:pos x="133" y="291"/>
                </a:cxn>
                <a:cxn ang="0">
                  <a:pos x="78" y="296"/>
                </a:cxn>
                <a:cxn ang="0">
                  <a:pos x="48" y="299"/>
                </a:cxn>
                <a:cxn ang="0">
                  <a:pos x="33" y="299"/>
                </a:cxn>
                <a:cxn ang="0">
                  <a:pos x="26" y="299"/>
                </a:cxn>
              </a:cxnLst>
              <a:rect l="0" t="0" r="r" b="b"/>
              <a:pathLst>
                <a:path w="1640" h="299">
                  <a:moveTo>
                    <a:pt x="26" y="299"/>
                  </a:moveTo>
                  <a:lnTo>
                    <a:pt x="9" y="245"/>
                  </a:lnTo>
                  <a:lnTo>
                    <a:pt x="2" y="177"/>
                  </a:lnTo>
                  <a:lnTo>
                    <a:pt x="0" y="109"/>
                  </a:lnTo>
                  <a:lnTo>
                    <a:pt x="5" y="58"/>
                  </a:lnTo>
                  <a:lnTo>
                    <a:pt x="46" y="54"/>
                  </a:lnTo>
                  <a:lnTo>
                    <a:pt x="88" y="48"/>
                  </a:lnTo>
                  <a:lnTo>
                    <a:pt x="131" y="43"/>
                  </a:lnTo>
                  <a:lnTo>
                    <a:pt x="173" y="40"/>
                  </a:lnTo>
                  <a:lnTo>
                    <a:pt x="214" y="36"/>
                  </a:lnTo>
                  <a:lnTo>
                    <a:pt x="257" y="33"/>
                  </a:lnTo>
                  <a:lnTo>
                    <a:pt x="299" y="28"/>
                  </a:lnTo>
                  <a:lnTo>
                    <a:pt x="342" y="25"/>
                  </a:lnTo>
                  <a:lnTo>
                    <a:pt x="384" y="22"/>
                  </a:lnTo>
                  <a:lnTo>
                    <a:pt x="427" y="21"/>
                  </a:lnTo>
                  <a:lnTo>
                    <a:pt x="469" y="18"/>
                  </a:lnTo>
                  <a:lnTo>
                    <a:pt x="512" y="15"/>
                  </a:lnTo>
                  <a:lnTo>
                    <a:pt x="553" y="14"/>
                  </a:lnTo>
                  <a:lnTo>
                    <a:pt x="596" y="12"/>
                  </a:lnTo>
                  <a:lnTo>
                    <a:pt x="638" y="11"/>
                  </a:lnTo>
                  <a:lnTo>
                    <a:pt x="681" y="9"/>
                  </a:lnTo>
                  <a:lnTo>
                    <a:pt x="723" y="8"/>
                  </a:lnTo>
                  <a:lnTo>
                    <a:pt x="766" y="6"/>
                  </a:lnTo>
                  <a:lnTo>
                    <a:pt x="809" y="5"/>
                  </a:lnTo>
                  <a:lnTo>
                    <a:pt x="851" y="5"/>
                  </a:lnTo>
                  <a:lnTo>
                    <a:pt x="894" y="3"/>
                  </a:lnTo>
                  <a:lnTo>
                    <a:pt x="937" y="3"/>
                  </a:lnTo>
                  <a:lnTo>
                    <a:pt x="978" y="2"/>
                  </a:lnTo>
                  <a:lnTo>
                    <a:pt x="1021" y="2"/>
                  </a:lnTo>
                  <a:lnTo>
                    <a:pt x="1065" y="2"/>
                  </a:lnTo>
                  <a:lnTo>
                    <a:pt x="1106" y="0"/>
                  </a:lnTo>
                  <a:lnTo>
                    <a:pt x="1149" y="0"/>
                  </a:lnTo>
                  <a:lnTo>
                    <a:pt x="1192" y="0"/>
                  </a:lnTo>
                  <a:lnTo>
                    <a:pt x="1236" y="0"/>
                  </a:lnTo>
                  <a:lnTo>
                    <a:pt x="1277" y="0"/>
                  </a:lnTo>
                  <a:lnTo>
                    <a:pt x="1320" y="0"/>
                  </a:lnTo>
                  <a:lnTo>
                    <a:pt x="1363" y="0"/>
                  </a:lnTo>
                  <a:lnTo>
                    <a:pt x="1386" y="2"/>
                  </a:lnTo>
                  <a:lnTo>
                    <a:pt x="1405" y="3"/>
                  </a:lnTo>
                  <a:lnTo>
                    <a:pt x="1423" y="5"/>
                  </a:lnTo>
                  <a:lnTo>
                    <a:pt x="1439" y="6"/>
                  </a:lnTo>
                  <a:lnTo>
                    <a:pt x="1453" y="6"/>
                  </a:lnTo>
                  <a:lnTo>
                    <a:pt x="1467" y="8"/>
                  </a:lnTo>
                  <a:lnTo>
                    <a:pt x="1479" y="8"/>
                  </a:lnTo>
                  <a:lnTo>
                    <a:pt x="1493" y="9"/>
                  </a:lnTo>
                  <a:lnTo>
                    <a:pt x="1506" y="9"/>
                  </a:lnTo>
                  <a:lnTo>
                    <a:pt x="1519" y="9"/>
                  </a:lnTo>
                  <a:lnTo>
                    <a:pt x="1534" y="11"/>
                  </a:lnTo>
                  <a:lnTo>
                    <a:pt x="1551" y="11"/>
                  </a:lnTo>
                  <a:lnTo>
                    <a:pt x="1570" y="12"/>
                  </a:lnTo>
                  <a:lnTo>
                    <a:pt x="1589" y="12"/>
                  </a:lnTo>
                  <a:lnTo>
                    <a:pt x="1613" y="12"/>
                  </a:lnTo>
                  <a:lnTo>
                    <a:pt x="1640" y="14"/>
                  </a:lnTo>
                  <a:lnTo>
                    <a:pt x="1637" y="55"/>
                  </a:lnTo>
                  <a:lnTo>
                    <a:pt x="1628" y="141"/>
                  </a:lnTo>
                  <a:lnTo>
                    <a:pt x="1618" y="228"/>
                  </a:lnTo>
                  <a:lnTo>
                    <a:pt x="1610" y="269"/>
                  </a:lnTo>
                  <a:lnTo>
                    <a:pt x="1551" y="268"/>
                  </a:lnTo>
                  <a:lnTo>
                    <a:pt x="1491" y="265"/>
                  </a:lnTo>
                  <a:lnTo>
                    <a:pt x="1432" y="263"/>
                  </a:lnTo>
                  <a:lnTo>
                    <a:pt x="1372" y="262"/>
                  </a:lnTo>
                  <a:lnTo>
                    <a:pt x="1313" y="260"/>
                  </a:lnTo>
                  <a:lnTo>
                    <a:pt x="1253" y="259"/>
                  </a:lnTo>
                  <a:lnTo>
                    <a:pt x="1194" y="259"/>
                  </a:lnTo>
                  <a:lnTo>
                    <a:pt x="1134" y="257"/>
                  </a:lnTo>
                  <a:lnTo>
                    <a:pt x="1075" y="257"/>
                  </a:lnTo>
                  <a:lnTo>
                    <a:pt x="1016" y="256"/>
                  </a:lnTo>
                  <a:lnTo>
                    <a:pt x="956" y="256"/>
                  </a:lnTo>
                  <a:lnTo>
                    <a:pt x="898" y="256"/>
                  </a:lnTo>
                  <a:lnTo>
                    <a:pt x="839" y="257"/>
                  </a:lnTo>
                  <a:lnTo>
                    <a:pt x="781" y="257"/>
                  </a:lnTo>
                  <a:lnTo>
                    <a:pt x="721" y="259"/>
                  </a:lnTo>
                  <a:lnTo>
                    <a:pt x="663" y="260"/>
                  </a:lnTo>
                  <a:lnTo>
                    <a:pt x="634" y="262"/>
                  </a:lnTo>
                  <a:lnTo>
                    <a:pt x="602" y="263"/>
                  </a:lnTo>
                  <a:lnTo>
                    <a:pt x="573" y="265"/>
                  </a:lnTo>
                  <a:lnTo>
                    <a:pt x="541" y="266"/>
                  </a:lnTo>
                  <a:lnTo>
                    <a:pt x="512" y="269"/>
                  </a:lnTo>
                  <a:lnTo>
                    <a:pt x="482" y="271"/>
                  </a:lnTo>
                  <a:lnTo>
                    <a:pt x="451" y="272"/>
                  </a:lnTo>
                  <a:lnTo>
                    <a:pt x="421" y="274"/>
                  </a:lnTo>
                  <a:lnTo>
                    <a:pt x="390" y="275"/>
                  </a:lnTo>
                  <a:lnTo>
                    <a:pt x="360" y="277"/>
                  </a:lnTo>
                  <a:lnTo>
                    <a:pt x="329" y="278"/>
                  </a:lnTo>
                  <a:lnTo>
                    <a:pt x="299" y="280"/>
                  </a:lnTo>
                  <a:lnTo>
                    <a:pt x="268" y="283"/>
                  </a:lnTo>
                  <a:lnTo>
                    <a:pt x="237" y="284"/>
                  </a:lnTo>
                  <a:lnTo>
                    <a:pt x="207" y="286"/>
                  </a:lnTo>
                  <a:lnTo>
                    <a:pt x="176" y="287"/>
                  </a:lnTo>
                  <a:lnTo>
                    <a:pt x="133" y="291"/>
                  </a:lnTo>
                  <a:lnTo>
                    <a:pt x="100" y="294"/>
                  </a:lnTo>
                  <a:lnTo>
                    <a:pt x="78" y="296"/>
                  </a:lnTo>
                  <a:lnTo>
                    <a:pt x="60" y="297"/>
                  </a:lnTo>
                  <a:lnTo>
                    <a:pt x="48" y="299"/>
                  </a:lnTo>
                  <a:lnTo>
                    <a:pt x="39" y="299"/>
                  </a:lnTo>
                  <a:lnTo>
                    <a:pt x="33" y="299"/>
                  </a:lnTo>
                  <a:lnTo>
                    <a:pt x="26" y="299"/>
                  </a:lnTo>
                  <a:lnTo>
                    <a:pt x="26" y="299"/>
                  </a:lnTo>
                  <a:lnTo>
                    <a:pt x="26" y="29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643" y="253"/>
              <a:ext cx="59" cy="81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3" y="36"/>
                </a:cxn>
                <a:cxn ang="0">
                  <a:pos x="19" y="6"/>
                </a:cxn>
                <a:cxn ang="0">
                  <a:pos x="32" y="6"/>
                </a:cxn>
                <a:cxn ang="0">
                  <a:pos x="52" y="4"/>
                </a:cxn>
                <a:cxn ang="0">
                  <a:pos x="81" y="1"/>
                </a:cxn>
                <a:cxn ang="0">
                  <a:pos x="108" y="3"/>
                </a:cxn>
                <a:cxn ang="0">
                  <a:pos x="110" y="9"/>
                </a:cxn>
                <a:cxn ang="0">
                  <a:pos x="83" y="19"/>
                </a:cxn>
                <a:cxn ang="0">
                  <a:pos x="49" y="24"/>
                </a:cxn>
                <a:cxn ang="0">
                  <a:pos x="34" y="25"/>
                </a:cxn>
                <a:cxn ang="0">
                  <a:pos x="26" y="27"/>
                </a:cxn>
                <a:cxn ang="0">
                  <a:pos x="20" y="36"/>
                </a:cxn>
                <a:cxn ang="0">
                  <a:pos x="19" y="52"/>
                </a:cxn>
                <a:cxn ang="0">
                  <a:pos x="29" y="65"/>
                </a:cxn>
                <a:cxn ang="0">
                  <a:pos x="53" y="59"/>
                </a:cxn>
                <a:cxn ang="0">
                  <a:pos x="81" y="55"/>
                </a:cxn>
                <a:cxn ang="0">
                  <a:pos x="107" y="56"/>
                </a:cxn>
                <a:cxn ang="0">
                  <a:pos x="110" y="65"/>
                </a:cxn>
                <a:cxn ang="0">
                  <a:pos x="84" y="73"/>
                </a:cxn>
                <a:cxn ang="0">
                  <a:pos x="55" y="79"/>
                </a:cxn>
                <a:cxn ang="0">
                  <a:pos x="28" y="85"/>
                </a:cxn>
                <a:cxn ang="0">
                  <a:pos x="19" y="102"/>
                </a:cxn>
                <a:cxn ang="0">
                  <a:pos x="16" y="131"/>
                </a:cxn>
                <a:cxn ang="0">
                  <a:pos x="26" y="144"/>
                </a:cxn>
                <a:cxn ang="0">
                  <a:pos x="52" y="141"/>
                </a:cxn>
                <a:cxn ang="0">
                  <a:pos x="77" y="138"/>
                </a:cxn>
                <a:cxn ang="0">
                  <a:pos x="104" y="135"/>
                </a:cxn>
                <a:cxn ang="0">
                  <a:pos x="117" y="138"/>
                </a:cxn>
                <a:cxn ang="0">
                  <a:pos x="116" y="146"/>
                </a:cxn>
                <a:cxn ang="0">
                  <a:pos x="98" y="150"/>
                </a:cxn>
                <a:cxn ang="0">
                  <a:pos x="64" y="154"/>
                </a:cxn>
                <a:cxn ang="0">
                  <a:pos x="34" y="159"/>
                </a:cxn>
                <a:cxn ang="0">
                  <a:pos x="11" y="162"/>
                </a:cxn>
                <a:cxn ang="0">
                  <a:pos x="6" y="162"/>
                </a:cxn>
              </a:cxnLst>
              <a:rect l="0" t="0" r="r" b="b"/>
              <a:pathLst>
                <a:path w="119" h="162">
                  <a:moveTo>
                    <a:pt x="6" y="162"/>
                  </a:moveTo>
                  <a:lnTo>
                    <a:pt x="0" y="137"/>
                  </a:lnTo>
                  <a:lnTo>
                    <a:pt x="0" y="88"/>
                  </a:lnTo>
                  <a:lnTo>
                    <a:pt x="3" y="36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41" y="4"/>
                  </a:lnTo>
                  <a:lnTo>
                    <a:pt x="52" y="4"/>
                  </a:lnTo>
                  <a:lnTo>
                    <a:pt x="65" y="3"/>
                  </a:lnTo>
                  <a:lnTo>
                    <a:pt x="81" y="1"/>
                  </a:lnTo>
                  <a:lnTo>
                    <a:pt x="105" y="0"/>
                  </a:lnTo>
                  <a:lnTo>
                    <a:pt x="108" y="3"/>
                  </a:lnTo>
                  <a:lnTo>
                    <a:pt x="110" y="6"/>
                  </a:lnTo>
                  <a:lnTo>
                    <a:pt x="110" y="9"/>
                  </a:lnTo>
                  <a:lnTo>
                    <a:pt x="108" y="16"/>
                  </a:lnTo>
                  <a:lnTo>
                    <a:pt x="83" y="19"/>
                  </a:lnTo>
                  <a:lnTo>
                    <a:pt x="64" y="21"/>
                  </a:lnTo>
                  <a:lnTo>
                    <a:pt x="49" y="24"/>
                  </a:lnTo>
                  <a:lnTo>
                    <a:pt x="40" y="24"/>
                  </a:lnTo>
                  <a:lnTo>
                    <a:pt x="34" y="25"/>
                  </a:lnTo>
                  <a:lnTo>
                    <a:pt x="29" y="27"/>
                  </a:lnTo>
                  <a:lnTo>
                    <a:pt x="26" y="27"/>
                  </a:lnTo>
                  <a:lnTo>
                    <a:pt x="23" y="28"/>
                  </a:lnTo>
                  <a:lnTo>
                    <a:pt x="20" y="36"/>
                  </a:lnTo>
                  <a:lnTo>
                    <a:pt x="19" y="43"/>
                  </a:lnTo>
                  <a:lnTo>
                    <a:pt x="19" y="52"/>
                  </a:lnTo>
                  <a:lnTo>
                    <a:pt x="19" y="67"/>
                  </a:lnTo>
                  <a:lnTo>
                    <a:pt x="29" y="65"/>
                  </a:lnTo>
                  <a:lnTo>
                    <a:pt x="41" y="62"/>
                  </a:lnTo>
                  <a:lnTo>
                    <a:pt x="53" y="59"/>
                  </a:lnTo>
                  <a:lnTo>
                    <a:pt x="68" y="56"/>
                  </a:lnTo>
                  <a:lnTo>
                    <a:pt x="81" y="55"/>
                  </a:lnTo>
                  <a:lnTo>
                    <a:pt x="95" y="55"/>
                  </a:lnTo>
                  <a:lnTo>
                    <a:pt x="107" y="56"/>
                  </a:lnTo>
                  <a:lnTo>
                    <a:pt x="116" y="62"/>
                  </a:lnTo>
                  <a:lnTo>
                    <a:pt x="110" y="65"/>
                  </a:lnTo>
                  <a:lnTo>
                    <a:pt x="98" y="70"/>
                  </a:lnTo>
                  <a:lnTo>
                    <a:pt x="84" y="73"/>
                  </a:lnTo>
                  <a:lnTo>
                    <a:pt x="69" y="76"/>
                  </a:lnTo>
                  <a:lnTo>
                    <a:pt x="55" y="79"/>
                  </a:lnTo>
                  <a:lnTo>
                    <a:pt x="40" y="82"/>
                  </a:lnTo>
                  <a:lnTo>
                    <a:pt x="28" y="85"/>
                  </a:lnTo>
                  <a:lnTo>
                    <a:pt x="20" y="88"/>
                  </a:lnTo>
                  <a:lnTo>
                    <a:pt x="19" y="102"/>
                  </a:lnTo>
                  <a:lnTo>
                    <a:pt x="17" y="116"/>
                  </a:lnTo>
                  <a:lnTo>
                    <a:pt x="16" y="131"/>
                  </a:lnTo>
                  <a:lnTo>
                    <a:pt x="14" y="146"/>
                  </a:lnTo>
                  <a:lnTo>
                    <a:pt x="26" y="144"/>
                  </a:lnTo>
                  <a:lnTo>
                    <a:pt x="38" y="143"/>
                  </a:lnTo>
                  <a:lnTo>
                    <a:pt x="52" y="141"/>
                  </a:lnTo>
                  <a:lnTo>
                    <a:pt x="64" y="140"/>
                  </a:lnTo>
                  <a:lnTo>
                    <a:pt x="77" y="138"/>
                  </a:lnTo>
                  <a:lnTo>
                    <a:pt x="90" y="137"/>
                  </a:lnTo>
                  <a:lnTo>
                    <a:pt x="104" y="135"/>
                  </a:lnTo>
                  <a:lnTo>
                    <a:pt x="119" y="135"/>
                  </a:lnTo>
                  <a:lnTo>
                    <a:pt x="117" y="138"/>
                  </a:lnTo>
                  <a:lnTo>
                    <a:pt x="116" y="141"/>
                  </a:lnTo>
                  <a:lnTo>
                    <a:pt x="116" y="146"/>
                  </a:lnTo>
                  <a:lnTo>
                    <a:pt x="116" y="149"/>
                  </a:lnTo>
                  <a:lnTo>
                    <a:pt x="98" y="150"/>
                  </a:lnTo>
                  <a:lnTo>
                    <a:pt x="81" y="151"/>
                  </a:lnTo>
                  <a:lnTo>
                    <a:pt x="64" y="154"/>
                  </a:lnTo>
                  <a:lnTo>
                    <a:pt x="49" y="156"/>
                  </a:lnTo>
                  <a:lnTo>
                    <a:pt x="34" y="159"/>
                  </a:lnTo>
                  <a:lnTo>
                    <a:pt x="22" y="160"/>
                  </a:lnTo>
                  <a:lnTo>
                    <a:pt x="11" y="162"/>
                  </a:lnTo>
                  <a:lnTo>
                    <a:pt x="6" y="162"/>
                  </a:lnTo>
                  <a:lnTo>
                    <a:pt x="6" y="162"/>
                  </a:lnTo>
                  <a:lnTo>
                    <a:pt x="6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713" y="246"/>
              <a:ext cx="85" cy="83"/>
            </a:xfrm>
            <a:custGeom>
              <a:avLst/>
              <a:gdLst/>
              <a:ahLst/>
              <a:cxnLst>
                <a:cxn ang="0">
                  <a:pos x="6" y="166"/>
                </a:cxn>
                <a:cxn ang="0">
                  <a:pos x="0" y="132"/>
                </a:cxn>
                <a:cxn ang="0">
                  <a:pos x="1" y="90"/>
                </a:cxn>
                <a:cxn ang="0">
                  <a:pos x="6" y="50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13" y="16"/>
                </a:cxn>
                <a:cxn ang="0">
                  <a:pos x="15" y="16"/>
                </a:cxn>
                <a:cxn ang="0">
                  <a:pos x="18" y="14"/>
                </a:cxn>
                <a:cxn ang="0">
                  <a:pos x="25" y="20"/>
                </a:cxn>
                <a:cxn ang="0">
                  <a:pos x="34" y="26"/>
                </a:cxn>
                <a:cxn ang="0">
                  <a:pos x="41" y="31"/>
                </a:cxn>
                <a:cxn ang="0">
                  <a:pos x="50" y="37"/>
                </a:cxn>
                <a:cxn ang="0">
                  <a:pos x="58" y="43"/>
                </a:cxn>
                <a:cxn ang="0">
                  <a:pos x="67" y="49"/>
                </a:cxn>
                <a:cxn ang="0">
                  <a:pos x="74" y="56"/>
                </a:cxn>
                <a:cxn ang="0">
                  <a:pos x="83" y="62"/>
                </a:cxn>
                <a:cxn ang="0">
                  <a:pos x="93" y="56"/>
                </a:cxn>
                <a:cxn ang="0">
                  <a:pos x="102" y="47"/>
                </a:cxn>
                <a:cxn ang="0">
                  <a:pos x="110" y="37"/>
                </a:cxn>
                <a:cxn ang="0">
                  <a:pos x="117" y="26"/>
                </a:cxn>
                <a:cxn ang="0">
                  <a:pos x="125" y="16"/>
                </a:cxn>
                <a:cxn ang="0">
                  <a:pos x="134" y="7"/>
                </a:cxn>
                <a:cxn ang="0">
                  <a:pos x="145" y="1"/>
                </a:cxn>
                <a:cxn ang="0">
                  <a:pos x="160" y="0"/>
                </a:cxn>
                <a:cxn ang="0">
                  <a:pos x="166" y="34"/>
                </a:cxn>
                <a:cxn ang="0">
                  <a:pos x="169" y="74"/>
                </a:cxn>
                <a:cxn ang="0">
                  <a:pos x="169" y="117"/>
                </a:cxn>
                <a:cxn ang="0">
                  <a:pos x="169" y="157"/>
                </a:cxn>
                <a:cxn ang="0">
                  <a:pos x="166" y="159"/>
                </a:cxn>
                <a:cxn ang="0">
                  <a:pos x="163" y="160"/>
                </a:cxn>
                <a:cxn ang="0">
                  <a:pos x="160" y="160"/>
                </a:cxn>
                <a:cxn ang="0">
                  <a:pos x="154" y="159"/>
                </a:cxn>
                <a:cxn ang="0">
                  <a:pos x="150" y="123"/>
                </a:cxn>
                <a:cxn ang="0">
                  <a:pos x="148" y="90"/>
                </a:cxn>
                <a:cxn ang="0">
                  <a:pos x="148" y="57"/>
                </a:cxn>
                <a:cxn ang="0">
                  <a:pos x="148" y="25"/>
                </a:cxn>
                <a:cxn ang="0">
                  <a:pos x="138" y="29"/>
                </a:cxn>
                <a:cxn ang="0">
                  <a:pos x="129" y="37"/>
                </a:cxn>
                <a:cxn ang="0">
                  <a:pos x="122" y="44"/>
                </a:cxn>
                <a:cxn ang="0">
                  <a:pos x="116" y="53"/>
                </a:cxn>
                <a:cxn ang="0">
                  <a:pos x="110" y="62"/>
                </a:cxn>
                <a:cxn ang="0">
                  <a:pos x="104" y="71"/>
                </a:cxn>
                <a:cxn ang="0">
                  <a:pos x="98" y="80"/>
                </a:cxn>
                <a:cxn ang="0">
                  <a:pos x="89" y="86"/>
                </a:cxn>
                <a:cxn ang="0">
                  <a:pos x="80" y="81"/>
                </a:cxn>
                <a:cxn ang="0">
                  <a:pos x="71" y="77"/>
                </a:cxn>
                <a:cxn ang="0">
                  <a:pos x="62" y="69"/>
                </a:cxn>
                <a:cxn ang="0">
                  <a:pos x="55" y="63"/>
                </a:cxn>
                <a:cxn ang="0">
                  <a:pos x="47" y="57"/>
                </a:cxn>
                <a:cxn ang="0">
                  <a:pos x="40" y="52"/>
                </a:cxn>
                <a:cxn ang="0">
                  <a:pos x="33" y="47"/>
                </a:cxn>
                <a:cxn ang="0">
                  <a:pos x="25" y="44"/>
                </a:cxn>
                <a:cxn ang="0">
                  <a:pos x="24" y="65"/>
                </a:cxn>
                <a:cxn ang="0">
                  <a:pos x="21" y="109"/>
                </a:cxn>
                <a:cxn ang="0">
                  <a:pos x="15" y="151"/>
                </a:cxn>
                <a:cxn ang="0">
                  <a:pos x="6" y="166"/>
                </a:cxn>
                <a:cxn ang="0">
                  <a:pos x="6" y="166"/>
                </a:cxn>
                <a:cxn ang="0">
                  <a:pos x="6" y="166"/>
                </a:cxn>
              </a:cxnLst>
              <a:rect l="0" t="0" r="r" b="b"/>
              <a:pathLst>
                <a:path w="169" h="166">
                  <a:moveTo>
                    <a:pt x="6" y="166"/>
                  </a:moveTo>
                  <a:lnTo>
                    <a:pt x="0" y="132"/>
                  </a:lnTo>
                  <a:lnTo>
                    <a:pt x="1" y="90"/>
                  </a:lnTo>
                  <a:lnTo>
                    <a:pt x="6" y="50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8" y="14"/>
                  </a:lnTo>
                  <a:lnTo>
                    <a:pt x="25" y="20"/>
                  </a:lnTo>
                  <a:lnTo>
                    <a:pt x="34" y="26"/>
                  </a:lnTo>
                  <a:lnTo>
                    <a:pt x="41" y="31"/>
                  </a:lnTo>
                  <a:lnTo>
                    <a:pt x="50" y="37"/>
                  </a:lnTo>
                  <a:lnTo>
                    <a:pt x="58" y="43"/>
                  </a:lnTo>
                  <a:lnTo>
                    <a:pt x="67" y="49"/>
                  </a:lnTo>
                  <a:lnTo>
                    <a:pt x="74" y="56"/>
                  </a:lnTo>
                  <a:lnTo>
                    <a:pt x="83" y="62"/>
                  </a:lnTo>
                  <a:lnTo>
                    <a:pt x="93" y="56"/>
                  </a:lnTo>
                  <a:lnTo>
                    <a:pt x="102" y="47"/>
                  </a:lnTo>
                  <a:lnTo>
                    <a:pt x="110" y="37"/>
                  </a:lnTo>
                  <a:lnTo>
                    <a:pt x="117" y="26"/>
                  </a:lnTo>
                  <a:lnTo>
                    <a:pt x="125" y="16"/>
                  </a:lnTo>
                  <a:lnTo>
                    <a:pt x="134" y="7"/>
                  </a:lnTo>
                  <a:lnTo>
                    <a:pt x="145" y="1"/>
                  </a:lnTo>
                  <a:lnTo>
                    <a:pt x="160" y="0"/>
                  </a:lnTo>
                  <a:lnTo>
                    <a:pt x="166" y="34"/>
                  </a:lnTo>
                  <a:lnTo>
                    <a:pt x="169" y="74"/>
                  </a:lnTo>
                  <a:lnTo>
                    <a:pt x="169" y="117"/>
                  </a:lnTo>
                  <a:lnTo>
                    <a:pt x="169" y="157"/>
                  </a:lnTo>
                  <a:lnTo>
                    <a:pt x="166" y="159"/>
                  </a:lnTo>
                  <a:lnTo>
                    <a:pt x="163" y="160"/>
                  </a:lnTo>
                  <a:lnTo>
                    <a:pt x="160" y="160"/>
                  </a:lnTo>
                  <a:lnTo>
                    <a:pt x="154" y="159"/>
                  </a:lnTo>
                  <a:lnTo>
                    <a:pt x="150" y="123"/>
                  </a:lnTo>
                  <a:lnTo>
                    <a:pt x="148" y="90"/>
                  </a:lnTo>
                  <a:lnTo>
                    <a:pt x="148" y="57"/>
                  </a:lnTo>
                  <a:lnTo>
                    <a:pt x="148" y="25"/>
                  </a:lnTo>
                  <a:lnTo>
                    <a:pt x="138" y="29"/>
                  </a:lnTo>
                  <a:lnTo>
                    <a:pt x="129" y="37"/>
                  </a:lnTo>
                  <a:lnTo>
                    <a:pt x="122" y="44"/>
                  </a:lnTo>
                  <a:lnTo>
                    <a:pt x="116" y="53"/>
                  </a:lnTo>
                  <a:lnTo>
                    <a:pt x="110" y="62"/>
                  </a:lnTo>
                  <a:lnTo>
                    <a:pt x="104" y="71"/>
                  </a:lnTo>
                  <a:lnTo>
                    <a:pt x="98" y="80"/>
                  </a:lnTo>
                  <a:lnTo>
                    <a:pt x="89" y="86"/>
                  </a:lnTo>
                  <a:lnTo>
                    <a:pt x="80" y="81"/>
                  </a:lnTo>
                  <a:lnTo>
                    <a:pt x="71" y="77"/>
                  </a:lnTo>
                  <a:lnTo>
                    <a:pt x="62" y="69"/>
                  </a:lnTo>
                  <a:lnTo>
                    <a:pt x="55" y="63"/>
                  </a:lnTo>
                  <a:lnTo>
                    <a:pt x="47" y="57"/>
                  </a:lnTo>
                  <a:lnTo>
                    <a:pt x="40" y="52"/>
                  </a:lnTo>
                  <a:lnTo>
                    <a:pt x="33" y="47"/>
                  </a:lnTo>
                  <a:lnTo>
                    <a:pt x="25" y="44"/>
                  </a:lnTo>
                  <a:lnTo>
                    <a:pt x="24" y="65"/>
                  </a:lnTo>
                  <a:lnTo>
                    <a:pt x="21" y="109"/>
                  </a:lnTo>
                  <a:lnTo>
                    <a:pt x="15" y="151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814" y="248"/>
              <a:ext cx="62" cy="76"/>
            </a:xfrm>
            <a:custGeom>
              <a:avLst/>
              <a:gdLst/>
              <a:ahLst/>
              <a:cxnLst>
                <a:cxn ang="0">
                  <a:pos x="1" y="116"/>
                </a:cxn>
                <a:cxn ang="0">
                  <a:pos x="1" y="38"/>
                </a:cxn>
                <a:cxn ang="0">
                  <a:pos x="22" y="3"/>
                </a:cxn>
                <a:cxn ang="0">
                  <a:pos x="52" y="3"/>
                </a:cxn>
                <a:cxn ang="0">
                  <a:pos x="77" y="2"/>
                </a:cxn>
                <a:cxn ang="0">
                  <a:pos x="105" y="0"/>
                </a:cxn>
                <a:cxn ang="0">
                  <a:pos x="123" y="3"/>
                </a:cxn>
                <a:cxn ang="0">
                  <a:pos x="123" y="11"/>
                </a:cxn>
                <a:cxn ang="0">
                  <a:pos x="117" y="15"/>
                </a:cxn>
                <a:cxn ang="0">
                  <a:pos x="105" y="17"/>
                </a:cxn>
                <a:cxn ang="0">
                  <a:pos x="88" y="18"/>
                </a:cxn>
                <a:cxn ang="0">
                  <a:pos x="50" y="21"/>
                </a:cxn>
                <a:cxn ang="0">
                  <a:pos x="22" y="35"/>
                </a:cxn>
                <a:cxn ang="0">
                  <a:pos x="19" y="52"/>
                </a:cxn>
                <a:cxn ang="0">
                  <a:pos x="30" y="63"/>
                </a:cxn>
                <a:cxn ang="0">
                  <a:pos x="53" y="63"/>
                </a:cxn>
                <a:cxn ang="0">
                  <a:pos x="77" y="61"/>
                </a:cxn>
                <a:cxn ang="0">
                  <a:pos x="101" y="61"/>
                </a:cxn>
                <a:cxn ang="0">
                  <a:pos x="111" y="64"/>
                </a:cxn>
                <a:cxn ang="0">
                  <a:pos x="110" y="72"/>
                </a:cxn>
                <a:cxn ang="0">
                  <a:pos x="101" y="76"/>
                </a:cxn>
                <a:cxn ang="0">
                  <a:pos x="89" y="78"/>
                </a:cxn>
                <a:cxn ang="0">
                  <a:pos x="73" y="79"/>
                </a:cxn>
                <a:cxn ang="0">
                  <a:pos x="42" y="81"/>
                </a:cxn>
                <a:cxn ang="0">
                  <a:pos x="21" y="96"/>
                </a:cxn>
                <a:cxn ang="0">
                  <a:pos x="22" y="122"/>
                </a:cxn>
                <a:cxn ang="0">
                  <a:pos x="36" y="137"/>
                </a:cxn>
                <a:cxn ang="0">
                  <a:pos x="59" y="136"/>
                </a:cxn>
                <a:cxn ang="0">
                  <a:pos x="85" y="134"/>
                </a:cxn>
                <a:cxn ang="0">
                  <a:pos x="110" y="133"/>
                </a:cxn>
                <a:cxn ang="0">
                  <a:pos x="122" y="136"/>
                </a:cxn>
                <a:cxn ang="0">
                  <a:pos x="122" y="140"/>
                </a:cxn>
                <a:cxn ang="0">
                  <a:pos x="114" y="148"/>
                </a:cxn>
                <a:cxn ang="0">
                  <a:pos x="86" y="152"/>
                </a:cxn>
                <a:cxn ang="0">
                  <a:pos x="50" y="154"/>
                </a:cxn>
                <a:cxn ang="0">
                  <a:pos x="19" y="152"/>
                </a:cxn>
                <a:cxn ang="0">
                  <a:pos x="9" y="152"/>
                </a:cxn>
              </a:cxnLst>
              <a:rect l="0" t="0" r="r" b="b"/>
              <a:pathLst>
                <a:path w="123" h="154">
                  <a:moveTo>
                    <a:pt x="9" y="152"/>
                  </a:moveTo>
                  <a:lnTo>
                    <a:pt x="1" y="116"/>
                  </a:lnTo>
                  <a:lnTo>
                    <a:pt x="0" y="76"/>
                  </a:lnTo>
                  <a:lnTo>
                    <a:pt x="1" y="38"/>
                  </a:lnTo>
                  <a:lnTo>
                    <a:pt x="3" y="3"/>
                  </a:lnTo>
                  <a:lnTo>
                    <a:pt x="22" y="3"/>
                  </a:lnTo>
                  <a:lnTo>
                    <a:pt x="39" y="3"/>
                  </a:lnTo>
                  <a:lnTo>
                    <a:pt x="52" y="3"/>
                  </a:lnTo>
                  <a:lnTo>
                    <a:pt x="64" y="3"/>
                  </a:lnTo>
                  <a:lnTo>
                    <a:pt x="77" y="2"/>
                  </a:lnTo>
                  <a:lnTo>
                    <a:pt x="91" y="2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123" y="3"/>
                  </a:lnTo>
                  <a:lnTo>
                    <a:pt x="123" y="6"/>
                  </a:lnTo>
                  <a:lnTo>
                    <a:pt x="123" y="11"/>
                  </a:lnTo>
                  <a:lnTo>
                    <a:pt x="122" y="14"/>
                  </a:lnTo>
                  <a:lnTo>
                    <a:pt x="117" y="15"/>
                  </a:lnTo>
                  <a:lnTo>
                    <a:pt x="111" y="15"/>
                  </a:lnTo>
                  <a:lnTo>
                    <a:pt x="105" y="17"/>
                  </a:lnTo>
                  <a:lnTo>
                    <a:pt x="98" y="17"/>
                  </a:lnTo>
                  <a:lnTo>
                    <a:pt x="88" y="18"/>
                  </a:lnTo>
                  <a:lnTo>
                    <a:pt x="71" y="20"/>
                  </a:lnTo>
                  <a:lnTo>
                    <a:pt x="50" y="21"/>
                  </a:lnTo>
                  <a:lnTo>
                    <a:pt x="22" y="24"/>
                  </a:lnTo>
                  <a:lnTo>
                    <a:pt x="22" y="35"/>
                  </a:lnTo>
                  <a:lnTo>
                    <a:pt x="21" y="44"/>
                  </a:lnTo>
                  <a:lnTo>
                    <a:pt x="19" y="52"/>
                  </a:lnTo>
                  <a:lnTo>
                    <a:pt x="18" y="63"/>
                  </a:lnTo>
                  <a:lnTo>
                    <a:pt x="30" y="63"/>
                  </a:lnTo>
                  <a:lnTo>
                    <a:pt x="42" y="63"/>
                  </a:lnTo>
                  <a:lnTo>
                    <a:pt x="53" y="63"/>
                  </a:lnTo>
                  <a:lnTo>
                    <a:pt x="65" y="61"/>
                  </a:lnTo>
                  <a:lnTo>
                    <a:pt x="77" y="61"/>
                  </a:lnTo>
                  <a:lnTo>
                    <a:pt x="89" y="61"/>
                  </a:lnTo>
                  <a:lnTo>
                    <a:pt x="101" y="61"/>
                  </a:lnTo>
                  <a:lnTo>
                    <a:pt x="113" y="61"/>
                  </a:lnTo>
                  <a:lnTo>
                    <a:pt x="111" y="64"/>
                  </a:lnTo>
                  <a:lnTo>
                    <a:pt x="110" y="67"/>
                  </a:lnTo>
                  <a:lnTo>
                    <a:pt x="110" y="72"/>
                  </a:lnTo>
                  <a:lnTo>
                    <a:pt x="108" y="75"/>
                  </a:lnTo>
                  <a:lnTo>
                    <a:pt x="101" y="76"/>
                  </a:lnTo>
                  <a:lnTo>
                    <a:pt x="95" y="76"/>
                  </a:lnTo>
                  <a:lnTo>
                    <a:pt x="89" y="78"/>
                  </a:lnTo>
                  <a:lnTo>
                    <a:pt x="82" y="78"/>
                  </a:lnTo>
                  <a:lnTo>
                    <a:pt x="73" y="79"/>
                  </a:lnTo>
                  <a:lnTo>
                    <a:pt x="59" y="79"/>
                  </a:lnTo>
                  <a:lnTo>
                    <a:pt x="42" y="81"/>
                  </a:lnTo>
                  <a:lnTo>
                    <a:pt x="19" y="82"/>
                  </a:lnTo>
                  <a:lnTo>
                    <a:pt x="21" y="96"/>
                  </a:lnTo>
                  <a:lnTo>
                    <a:pt x="22" y="109"/>
                  </a:lnTo>
                  <a:lnTo>
                    <a:pt x="22" y="122"/>
                  </a:lnTo>
                  <a:lnTo>
                    <a:pt x="22" y="137"/>
                  </a:lnTo>
                  <a:lnTo>
                    <a:pt x="36" y="137"/>
                  </a:lnTo>
                  <a:lnTo>
                    <a:pt x="48" y="137"/>
                  </a:lnTo>
                  <a:lnTo>
                    <a:pt x="59" y="136"/>
                  </a:lnTo>
                  <a:lnTo>
                    <a:pt x="73" y="136"/>
                  </a:lnTo>
                  <a:lnTo>
                    <a:pt x="85" y="134"/>
                  </a:lnTo>
                  <a:lnTo>
                    <a:pt x="97" y="134"/>
                  </a:lnTo>
                  <a:lnTo>
                    <a:pt x="110" y="133"/>
                  </a:lnTo>
                  <a:lnTo>
                    <a:pt x="123" y="133"/>
                  </a:lnTo>
                  <a:lnTo>
                    <a:pt x="122" y="136"/>
                  </a:lnTo>
                  <a:lnTo>
                    <a:pt x="122" y="137"/>
                  </a:lnTo>
                  <a:lnTo>
                    <a:pt x="122" y="140"/>
                  </a:lnTo>
                  <a:lnTo>
                    <a:pt x="123" y="143"/>
                  </a:lnTo>
                  <a:lnTo>
                    <a:pt x="114" y="148"/>
                  </a:lnTo>
                  <a:lnTo>
                    <a:pt x="103" y="151"/>
                  </a:lnTo>
                  <a:lnTo>
                    <a:pt x="86" y="152"/>
                  </a:lnTo>
                  <a:lnTo>
                    <a:pt x="68" y="154"/>
                  </a:lnTo>
                  <a:lnTo>
                    <a:pt x="50" y="154"/>
                  </a:lnTo>
                  <a:lnTo>
                    <a:pt x="34" y="154"/>
                  </a:lnTo>
                  <a:lnTo>
                    <a:pt x="19" y="152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9" y="1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890" y="244"/>
              <a:ext cx="77" cy="78"/>
            </a:xfrm>
            <a:custGeom>
              <a:avLst/>
              <a:gdLst/>
              <a:ahLst/>
              <a:cxnLst>
                <a:cxn ang="0">
                  <a:pos x="140" y="155"/>
                </a:cxn>
                <a:cxn ang="0">
                  <a:pos x="132" y="146"/>
                </a:cxn>
                <a:cxn ang="0">
                  <a:pos x="125" y="138"/>
                </a:cxn>
                <a:cxn ang="0">
                  <a:pos x="117" y="129"/>
                </a:cxn>
                <a:cxn ang="0">
                  <a:pos x="110" y="120"/>
                </a:cxn>
                <a:cxn ang="0">
                  <a:pos x="101" y="113"/>
                </a:cxn>
                <a:cxn ang="0">
                  <a:pos x="94" y="104"/>
                </a:cxn>
                <a:cxn ang="0">
                  <a:pos x="86" y="97"/>
                </a:cxn>
                <a:cxn ang="0">
                  <a:pos x="79" y="88"/>
                </a:cxn>
                <a:cxn ang="0">
                  <a:pos x="61" y="88"/>
                </a:cxn>
                <a:cxn ang="0">
                  <a:pos x="46" y="89"/>
                </a:cxn>
                <a:cxn ang="0">
                  <a:pos x="34" y="94"/>
                </a:cxn>
                <a:cxn ang="0">
                  <a:pos x="27" y="98"/>
                </a:cxn>
                <a:cxn ang="0">
                  <a:pos x="22" y="107"/>
                </a:cxn>
                <a:cxn ang="0">
                  <a:pos x="21" y="117"/>
                </a:cxn>
                <a:cxn ang="0">
                  <a:pos x="21" y="131"/>
                </a:cxn>
                <a:cxn ang="0">
                  <a:pos x="24" y="147"/>
                </a:cxn>
                <a:cxn ang="0">
                  <a:pos x="21" y="149"/>
                </a:cxn>
                <a:cxn ang="0">
                  <a:pos x="16" y="149"/>
                </a:cxn>
                <a:cxn ang="0">
                  <a:pos x="12" y="150"/>
                </a:cxn>
                <a:cxn ang="0">
                  <a:pos x="9" y="152"/>
                </a:cxn>
                <a:cxn ang="0">
                  <a:pos x="2" y="119"/>
                </a:cxn>
                <a:cxn ang="0">
                  <a:pos x="0" y="80"/>
                </a:cxn>
                <a:cxn ang="0">
                  <a:pos x="0" y="40"/>
                </a:cxn>
                <a:cxn ang="0">
                  <a:pos x="0" y="9"/>
                </a:cxn>
                <a:cxn ang="0">
                  <a:pos x="12" y="6"/>
                </a:cxn>
                <a:cxn ang="0">
                  <a:pos x="27" y="5"/>
                </a:cxn>
                <a:cxn ang="0">
                  <a:pos x="42" y="2"/>
                </a:cxn>
                <a:cxn ang="0">
                  <a:pos x="60" y="0"/>
                </a:cxn>
                <a:cxn ang="0">
                  <a:pos x="76" y="0"/>
                </a:cxn>
                <a:cxn ang="0">
                  <a:pos x="92" y="2"/>
                </a:cxn>
                <a:cxn ang="0">
                  <a:pos x="107" y="5"/>
                </a:cxn>
                <a:cxn ang="0">
                  <a:pos x="119" y="10"/>
                </a:cxn>
                <a:cxn ang="0">
                  <a:pos x="129" y="28"/>
                </a:cxn>
                <a:cxn ang="0">
                  <a:pos x="129" y="45"/>
                </a:cxn>
                <a:cxn ang="0">
                  <a:pos x="120" y="59"/>
                </a:cxn>
                <a:cxn ang="0">
                  <a:pos x="103" y="74"/>
                </a:cxn>
                <a:cxn ang="0">
                  <a:pos x="106" y="86"/>
                </a:cxn>
                <a:cxn ang="0">
                  <a:pos x="110" y="97"/>
                </a:cxn>
                <a:cxn ang="0">
                  <a:pos x="119" y="106"/>
                </a:cxn>
                <a:cxn ang="0">
                  <a:pos x="129" y="114"/>
                </a:cxn>
                <a:cxn ang="0">
                  <a:pos x="138" y="122"/>
                </a:cxn>
                <a:cxn ang="0">
                  <a:pos x="147" y="131"/>
                </a:cxn>
                <a:cxn ang="0">
                  <a:pos x="152" y="141"/>
                </a:cxn>
                <a:cxn ang="0">
                  <a:pos x="155" y="153"/>
                </a:cxn>
                <a:cxn ang="0">
                  <a:pos x="149" y="155"/>
                </a:cxn>
                <a:cxn ang="0">
                  <a:pos x="146" y="156"/>
                </a:cxn>
                <a:cxn ang="0">
                  <a:pos x="143" y="156"/>
                </a:cxn>
                <a:cxn ang="0">
                  <a:pos x="140" y="155"/>
                </a:cxn>
                <a:cxn ang="0">
                  <a:pos x="140" y="155"/>
                </a:cxn>
                <a:cxn ang="0">
                  <a:pos x="140" y="155"/>
                </a:cxn>
              </a:cxnLst>
              <a:rect l="0" t="0" r="r" b="b"/>
              <a:pathLst>
                <a:path w="155" h="156">
                  <a:moveTo>
                    <a:pt x="140" y="155"/>
                  </a:moveTo>
                  <a:lnTo>
                    <a:pt x="132" y="146"/>
                  </a:lnTo>
                  <a:lnTo>
                    <a:pt x="125" y="138"/>
                  </a:lnTo>
                  <a:lnTo>
                    <a:pt x="117" y="129"/>
                  </a:lnTo>
                  <a:lnTo>
                    <a:pt x="110" y="120"/>
                  </a:lnTo>
                  <a:lnTo>
                    <a:pt x="101" y="113"/>
                  </a:lnTo>
                  <a:lnTo>
                    <a:pt x="94" y="104"/>
                  </a:lnTo>
                  <a:lnTo>
                    <a:pt x="86" y="97"/>
                  </a:lnTo>
                  <a:lnTo>
                    <a:pt x="79" y="88"/>
                  </a:lnTo>
                  <a:lnTo>
                    <a:pt x="61" y="88"/>
                  </a:lnTo>
                  <a:lnTo>
                    <a:pt x="46" y="89"/>
                  </a:lnTo>
                  <a:lnTo>
                    <a:pt x="34" y="94"/>
                  </a:lnTo>
                  <a:lnTo>
                    <a:pt x="27" y="98"/>
                  </a:lnTo>
                  <a:lnTo>
                    <a:pt x="22" y="107"/>
                  </a:lnTo>
                  <a:lnTo>
                    <a:pt x="21" y="117"/>
                  </a:lnTo>
                  <a:lnTo>
                    <a:pt x="21" y="131"/>
                  </a:lnTo>
                  <a:lnTo>
                    <a:pt x="24" y="147"/>
                  </a:lnTo>
                  <a:lnTo>
                    <a:pt x="21" y="149"/>
                  </a:lnTo>
                  <a:lnTo>
                    <a:pt x="16" y="149"/>
                  </a:lnTo>
                  <a:lnTo>
                    <a:pt x="12" y="150"/>
                  </a:lnTo>
                  <a:lnTo>
                    <a:pt x="9" y="152"/>
                  </a:lnTo>
                  <a:lnTo>
                    <a:pt x="2" y="119"/>
                  </a:lnTo>
                  <a:lnTo>
                    <a:pt x="0" y="80"/>
                  </a:lnTo>
                  <a:lnTo>
                    <a:pt x="0" y="40"/>
                  </a:lnTo>
                  <a:lnTo>
                    <a:pt x="0" y="9"/>
                  </a:lnTo>
                  <a:lnTo>
                    <a:pt x="12" y="6"/>
                  </a:lnTo>
                  <a:lnTo>
                    <a:pt x="27" y="5"/>
                  </a:lnTo>
                  <a:lnTo>
                    <a:pt x="42" y="2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7" y="5"/>
                  </a:lnTo>
                  <a:lnTo>
                    <a:pt x="119" y="10"/>
                  </a:lnTo>
                  <a:lnTo>
                    <a:pt x="129" y="28"/>
                  </a:lnTo>
                  <a:lnTo>
                    <a:pt x="129" y="45"/>
                  </a:lnTo>
                  <a:lnTo>
                    <a:pt x="120" y="59"/>
                  </a:lnTo>
                  <a:lnTo>
                    <a:pt x="103" y="74"/>
                  </a:lnTo>
                  <a:lnTo>
                    <a:pt x="106" y="86"/>
                  </a:lnTo>
                  <a:lnTo>
                    <a:pt x="110" y="97"/>
                  </a:lnTo>
                  <a:lnTo>
                    <a:pt x="119" y="106"/>
                  </a:lnTo>
                  <a:lnTo>
                    <a:pt x="129" y="114"/>
                  </a:lnTo>
                  <a:lnTo>
                    <a:pt x="138" y="122"/>
                  </a:lnTo>
                  <a:lnTo>
                    <a:pt x="147" y="131"/>
                  </a:lnTo>
                  <a:lnTo>
                    <a:pt x="152" y="141"/>
                  </a:lnTo>
                  <a:lnTo>
                    <a:pt x="155" y="153"/>
                  </a:lnTo>
                  <a:lnTo>
                    <a:pt x="149" y="155"/>
                  </a:lnTo>
                  <a:lnTo>
                    <a:pt x="146" y="156"/>
                  </a:lnTo>
                  <a:lnTo>
                    <a:pt x="143" y="156"/>
                  </a:lnTo>
                  <a:lnTo>
                    <a:pt x="140" y="155"/>
                  </a:lnTo>
                  <a:lnTo>
                    <a:pt x="140" y="155"/>
                  </a:lnTo>
                  <a:lnTo>
                    <a:pt x="140" y="15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5305" y="241"/>
              <a:ext cx="77" cy="88"/>
            </a:xfrm>
            <a:custGeom>
              <a:avLst/>
              <a:gdLst/>
              <a:ahLst/>
              <a:cxnLst>
                <a:cxn ang="0">
                  <a:pos x="76" y="175"/>
                </a:cxn>
                <a:cxn ang="0">
                  <a:pos x="71" y="162"/>
                </a:cxn>
                <a:cxn ang="0">
                  <a:pos x="71" y="137"/>
                </a:cxn>
                <a:cxn ang="0">
                  <a:pos x="73" y="112"/>
                </a:cxn>
                <a:cxn ang="0">
                  <a:pos x="74" y="95"/>
                </a:cxn>
                <a:cxn ang="0">
                  <a:pos x="67" y="83"/>
                </a:cxn>
                <a:cxn ang="0">
                  <a:pos x="58" y="71"/>
                </a:cxn>
                <a:cxn ang="0">
                  <a:pos x="49" y="60"/>
                </a:cxn>
                <a:cxn ang="0">
                  <a:pos x="39" y="49"/>
                </a:cxn>
                <a:cxn ang="0">
                  <a:pos x="30" y="40"/>
                </a:cxn>
                <a:cxn ang="0">
                  <a:pos x="19" y="31"/>
                </a:cxn>
                <a:cxn ang="0">
                  <a:pos x="9" y="22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9" y="6"/>
                </a:cxn>
                <a:cxn ang="0">
                  <a:pos x="27" y="15"/>
                </a:cxn>
                <a:cxn ang="0">
                  <a:pos x="37" y="27"/>
                </a:cxn>
                <a:cxn ang="0">
                  <a:pos x="48" y="39"/>
                </a:cxn>
                <a:cxn ang="0">
                  <a:pos x="59" y="49"/>
                </a:cxn>
                <a:cxn ang="0">
                  <a:pos x="70" y="60"/>
                </a:cxn>
                <a:cxn ang="0">
                  <a:pos x="79" y="65"/>
                </a:cxn>
                <a:cxn ang="0">
                  <a:pos x="86" y="68"/>
                </a:cxn>
                <a:cxn ang="0">
                  <a:pos x="94" y="60"/>
                </a:cxn>
                <a:cxn ang="0">
                  <a:pos x="101" y="51"/>
                </a:cxn>
                <a:cxn ang="0">
                  <a:pos x="110" y="42"/>
                </a:cxn>
                <a:cxn ang="0">
                  <a:pos x="119" y="31"/>
                </a:cxn>
                <a:cxn ang="0">
                  <a:pos x="128" y="22"/>
                </a:cxn>
                <a:cxn ang="0">
                  <a:pos x="137" y="15"/>
                </a:cxn>
                <a:cxn ang="0">
                  <a:pos x="146" y="9"/>
                </a:cxn>
                <a:cxn ang="0">
                  <a:pos x="155" y="6"/>
                </a:cxn>
                <a:cxn ang="0">
                  <a:pos x="152" y="16"/>
                </a:cxn>
                <a:cxn ang="0">
                  <a:pos x="146" y="27"/>
                </a:cxn>
                <a:cxn ang="0">
                  <a:pos x="138" y="39"/>
                </a:cxn>
                <a:cxn ang="0">
                  <a:pos x="131" y="49"/>
                </a:cxn>
                <a:cxn ang="0">
                  <a:pos x="122" y="60"/>
                </a:cxn>
                <a:cxn ang="0">
                  <a:pos x="111" y="70"/>
                </a:cxn>
                <a:cxn ang="0">
                  <a:pos x="103" y="79"/>
                </a:cxn>
                <a:cxn ang="0">
                  <a:pos x="95" y="89"/>
                </a:cxn>
                <a:cxn ang="0">
                  <a:pos x="95" y="107"/>
                </a:cxn>
                <a:cxn ang="0">
                  <a:pos x="95" y="131"/>
                </a:cxn>
                <a:cxn ang="0">
                  <a:pos x="92" y="155"/>
                </a:cxn>
                <a:cxn ang="0">
                  <a:pos x="85" y="175"/>
                </a:cxn>
                <a:cxn ang="0">
                  <a:pos x="83" y="175"/>
                </a:cxn>
                <a:cxn ang="0">
                  <a:pos x="82" y="175"/>
                </a:cxn>
                <a:cxn ang="0">
                  <a:pos x="79" y="175"/>
                </a:cxn>
                <a:cxn ang="0">
                  <a:pos x="76" y="175"/>
                </a:cxn>
                <a:cxn ang="0">
                  <a:pos x="76" y="175"/>
                </a:cxn>
                <a:cxn ang="0">
                  <a:pos x="76" y="175"/>
                </a:cxn>
              </a:cxnLst>
              <a:rect l="0" t="0" r="r" b="b"/>
              <a:pathLst>
                <a:path w="155" h="175">
                  <a:moveTo>
                    <a:pt x="76" y="175"/>
                  </a:moveTo>
                  <a:lnTo>
                    <a:pt x="71" y="162"/>
                  </a:lnTo>
                  <a:lnTo>
                    <a:pt x="71" y="137"/>
                  </a:lnTo>
                  <a:lnTo>
                    <a:pt x="73" y="112"/>
                  </a:lnTo>
                  <a:lnTo>
                    <a:pt x="74" y="95"/>
                  </a:lnTo>
                  <a:lnTo>
                    <a:pt x="67" y="83"/>
                  </a:lnTo>
                  <a:lnTo>
                    <a:pt x="58" y="71"/>
                  </a:lnTo>
                  <a:lnTo>
                    <a:pt x="49" y="60"/>
                  </a:lnTo>
                  <a:lnTo>
                    <a:pt x="39" y="49"/>
                  </a:lnTo>
                  <a:lnTo>
                    <a:pt x="30" y="40"/>
                  </a:lnTo>
                  <a:lnTo>
                    <a:pt x="19" y="31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6"/>
                  </a:lnTo>
                  <a:lnTo>
                    <a:pt x="27" y="15"/>
                  </a:lnTo>
                  <a:lnTo>
                    <a:pt x="37" y="27"/>
                  </a:lnTo>
                  <a:lnTo>
                    <a:pt x="48" y="39"/>
                  </a:lnTo>
                  <a:lnTo>
                    <a:pt x="59" y="49"/>
                  </a:lnTo>
                  <a:lnTo>
                    <a:pt x="70" y="60"/>
                  </a:lnTo>
                  <a:lnTo>
                    <a:pt x="79" y="65"/>
                  </a:lnTo>
                  <a:lnTo>
                    <a:pt x="86" y="68"/>
                  </a:lnTo>
                  <a:lnTo>
                    <a:pt x="94" y="60"/>
                  </a:lnTo>
                  <a:lnTo>
                    <a:pt x="101" y="51"/>
                  </a:lnTo>
                  <a:lnTo>
                    <a:pt x="110" y="42"/>
                  </a:lnTo>
                  <a:lnTo>
                    <a:pt x="119" y="31"/>
                  </a:lnTo>
                  <a:lnTo>
                    <a:pt x="128" y="22"/>
                  </a:lnTo>
                  <a:lnTo>
                    <a:pt x="137" y="15"/>
                  </a:lnTo>
                  <a:lnTo>
                    <a:pt x="146" y="9"/>
                  </a:lnTo>
                  <a:lnTo>
                    <a:pt x="155" y="6"/>
                  </a:lnTo>
                  <a:lnTo>
                    <a:pt x="152" y="16"/>
                  </a:lnTo>
                  <a:lnTo>
                    <a:pt x="146" y="27"/>
                  </a:lnTo>
                  <a:lnTo>
                    <a:pt x="138" y="39"/>
                  </a:lnTo>
                  <a:lnTo>
                    <a:pt x="131" y="49"/>
                  </a:lnTo>
                  <a:lnTo>
                    <a:pt x="122" y="60"/>
                  </a:lnTo>
                  <a:lnTo>
                    <a:pt x="111" y="70"/>
                  </a:lnTo>
                  <a:lnTo>
                    <a:pt x="103" y="79"/>
                  </a:lnTo>
                  <a:lnTo>
                    <a:pt x="95" y="89"/>
                  </a:lnTo>
                  <a:lnTo>
                    <a:pt x="95" y="107"/>
                  </a:lnTo>
                  <a:lnTo>
                    <a:pt x="95" y="131"/>
                  </a:lnTo>
                  <a:lnTo>
                    <a:pt x="92" y="155"/>
                  </a:lnTo>
                  <a:lnTo>
                    <a:pt x="85" y="175"/>
                  </a:lnTo>
                  <a:lnTo>
                    <a:pt x="83" y="175"/>
                  </a:lnTo>
                  <a:lnTo>
                    <a:pt x="82" y="175"/>
                  </a:lnTo>
                  <a:lnTo>
                    <a:pt x="79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4971" y="240"/>
              <a:ext cx="81" cy="81"/>
            </a:xfrm>
            <a:custGeom>
              <a:avLst/>
              <a:gdLst/>
              <a:ahLst/>
              <a:cxnLst>
                <a:cxn ang="0">
                  <a:pos x="37" y="148"/>
                </a:cxn>
                <a:cxn ang="0">
                  <a:pos x="2" y="113"/>
                </a:cxn>
                <a:cxn ang="0">
                  <a:pos x="8" y="66"/>
                </a:cxn>
                <a:cxn ang="0">
                  <a:pos x="42" y="19"/>
                </a:cxn>
                <a:cxn ang="0">
                  <a:pos x="76" y="0"/>
                </a:cxn>
                <a:cxn ang="0">
                  <a:pos x="88" y="0"/>
                </a:cxn>
                <a:cxn ang="0">
                  <a:pos x="98" y="1"/>
                </a:cxn>
                <a:cxn ang="0">
                  <a:pos x="109" y="4"/>
                </a:cxn>
                <a:cxn ang="0">
                  <a:pos x="113" y="10"/>
                </a:cxn>
                <a:cxn ang="0">
                  <a:pos x="110" y="16"/>
                </a:cxn>
                <a:cxn ang="0">
                  <a:pos x="61" y="25"/>
                </a:cxn>
                <a:cxn ang="0">
                  <a:pos x="19" y="72"/>
                </a:cxn>
                <a:cxn ang="0">
                  <a:pos x="31" y="127"/>
                </a:cxn>
                <a:cxn ang="0">
                  <a:pos x="85" y="144"/>
                </a:cxn>
                <a:cxn ang="0">
                  <a:pos x="122" y="114"/>
                </a:cxn>
                <a:cxn ang="0">
                  <a:pos x="123" y="93"/>
                </a:cxn>
                <a:cxn ang="0">
                  <a:pos x="118" y="84"/>
                </a:cxn>
                <a:cxn ang="0">
                  <a:pos x="104" y="84"/>
                </a:cxn>
                <a:cxn ang="0">
                  <a:pos x="91" y="84"/>
                </a:cxn>
                <a:cxn ang="0">
                  <a:pos x="77" y="86"/>
                </a:cxn>
                <a:cxn ang="0">
                  <a:pos x="71" y="83"/>
                </a:cxn>
                <a:cxn ang="0">
                  <a:pos x="68" y="77"/>
                </a:cxn>
                <a:cxn ang="0">
                  <a:pos x="80" y="72"/>
                </a:cxn>
                <a:cxn ang="0">
                  <a:pos x="104" y="68"/>
                </a:cxn>
                <a:cxn ang="0">
                  <a:pos x="126" y="65"/>
                </a:cxn>
                <a:cxn ang="0">
                  <a:pos x="149" y="64"/>
                </a:cxn>
                <a:cxn ang="0">
                  <a:pos x="162" y="66"/>
                </a:cxn>
                <a:cxn ang="0">
                  <a:pos x="162" y="74"/>
                </a:cxn>
                <a:cxn ang="0">
                  <a:pos x="156" y="78"/>
                </a:cxn>
                <a:cxn ang="0">
                  <a:pos x="146" y="80"/>
                </a:cxn>
                <a:cxn ang="0">
                  <a:pos x="143" y="98"/>
                </a:cxn>
                <a:cxn ang="0">
                  <a:pos x="144" y="130"/>
                </a:cxn>
                <a:cxn ang="0">
                  <a:pos x="140" y="150"/>
                </a:cxn>
                <a:cxn ang="0">
                  <a:pos x="120" y="154"/>
                </a:cxn>
                <a:cxn ang="0">
                  <a:pos x="95" y="157"/>
                </a:cxn>
                <a:cxn ang="0">
                  <a:pos x="77" y="160"/>
                </a:cxn>
                <a:cxn ang="0">
                  <a:pos x="73" y="160"/>
                </a:cxn>
              </a:cxnLst>
              <a:rect l="0" t="0" r="r" b="b"/>
              <a:pathLst>
                <a:path w="162" h="160">
                  <a:moveTo>
                    <a:pt x="73" y="160"/>
                  </a:moveTo>
                  <a:lnTo>
                    <a:pt x="37" y="148"/>
                  </a:lnTo>
                  <a:lnTo>
                    <a:pt x="13" y="132"/>
                  </a:lnTo>
                  <a:lnTo>
                    <a:pt x="2" y="113"/>
                  </a:lnTo>
                  <a:lnTo>
                    <a:pt x="0" y="90"/>
                  </a:lnTo>
                  <a:lnTo>
                    <a:pt x="8" y="66"/>
                  </a:lnTo>
                  <a:lnTo>
                    <a:pt x="22" y="43"/>
                  </a:lnTo>
                  <a:lnTo>
                    <a:pt x="42" y="19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3"/>
                  </a:lnTo>
                  <a:lnTo>
                    <a:pt x="109" y="4"/>
                  </a:lnTo>
                  <a:lnTo>
                    <a:pt x="116" y="6"/>
                  </a:lnTo>
                  <a:lnTo>
                    <a:pt x="113" y="10"/>
                  </a:lnTo>
                  <a:lnTo>
                    <a:pt x="112" y="13"/>
                  </a:lnTo>
                  <a:lnTo>
                    <a:pt x="110" y="16"/>
                  </a:lnTo>
                  <a:lnTo>
                    <a:pt x="107" y="17"/>
                  </a:lnTo>
                  <a:lnTo>
                    <a:pt x="61" y="25"/>
                  </a:lnTo>
                  <a:lnTo>
                    <a:pt x="33" y="46"/>
                  </a:lnTo>
                  <a:lnTo>
                    <a:pt x="19" y="72"/>
                  </a:lnTo>
                  <a:lnTo>
                    <a:pt x="19" y="102"/>
                  </a:lnTo>
                  <a:lnTo>
                    <a:pt x="31" y="127"/>
                  </a:lnTo>
                  <a:lnTo>
                    <a:pt x="54" y="144"/>
                  </a:lnTo>
                  <a:lnTo>
                    <a:pt x="85" y="144"/>
                  </a:lnTo>
                  <a:lnTo>
                    <a:pt x="122" y="124"/>
                  </a:lnTo>
                  <a:lnTo>
                    <a:pt x="122" y="114"/>
                  </a:lnTo>
                  <a:lnTo>
                    <a:pt x="122" y="104"/>
                  </a:lnTo>
                  <a:lnTo>
                    <a:pt x="123" y="93"/>
                  </a:lnTo>
                  <a:lnTo>
                    <a:pt x="125" y="84"/>
                  </a:lnTo>
                  <a:lnTo>
                    <a:pt x="118" y="84"/>
                  </a:lnTo>
                  <a:lnTo>
                    <a:pt x="112" y="84"/>
                  </a:lnTo>
                  <a:lnTo>
                    <a:pt x="104" y="84"/>
                  </a:lnTo>
                  <a:lnTo>
                    <a:pt x="98" y="84"/>
                  </a:lnTo>
                  <a:lnTo>
                    <a:pt x="91" y="84"/>
                  </a:lnTo>
                  <a:lnTo>
                    <a:pt x="85" y="84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71" y="83"/>
                  </a:lnTo>
                  <a:lnTo>
                    <a:pt x="70" y="80"/>
                  </a:lnTo>
                  <a:lnTo>
                    <a:pt x="68" y="77"/>
                  </a:lnTo>
                  <a:lnTo>
                    <a:pt x="68" y="74"/>
                  </a:lnTo>
                  <a:lnTo>
                    <a:pt x="80" y="72"/>
                  </a:lnTo>
                  <a:lnTo>
                    <a:pt x="92" y="69"/>
                  </a:lnTo>
                  <a:lnTo>
                    <a:pt x="104" y="68"/>
                  </a:lnTo>
                  <a:lnTo>
                    <a:pt x="115" y="66"/>
                  </a:lnTo>
                  <a:lnTo>
                    <a:pt x="126" y="65"/>
                  </a:lnTo>
                  <a:lnTo>
                    <a:pt x="137" y="64"/>
                  </a:lnTo>
                  <a:lnTo>
                    <a:pt x="149" y="64"/>
                  </a:lnTo>
                  <a:lnTo>
                    <a:pt x="162" y="64"/>
                  </a:lnTo>
                  <a:lnTo>
                    <a:pt x="162" y="66"/>
                  </a:lnTo>
                  <a:lnTo>
                    <a:pt x="162" y="69"/>
                  </a:lnTo>
                  <a:lnTo>
                    <a:pt x="162" y="74"/>
                  </a:lnTo>
                  <a:lnTo>
                    <a:pt x="161" y="77"/>
                  </a:lnTo>
                  <a:lnTo>
                    <a:pt x="156" y="78"/>
                  </a:lnTo>
                  <a:lnTo>
                    <a:pt x="152" y="78"/>
                  </a:lnTo>
                  <a:lnTo>
                    <a:pt x="146" y="80"/>
                  </a:lnTo>
                  <a:lnTo>
                    <a:pt x="141" y="81"/>
                  </a:lnTo>
                  <a:lnTo>
                    <a:pt x="143" y="98"/>
                  </a:lnTo>
                  <a:lnTo>
                    <a:pt x="143" y="114"/>
                  </a:lnTo>
                  <a:lnTo>
                    <a:pt x="144" y="130"/>
                  </a:lnTo>
                  <a:lnTo>
                    <a:pt x="146" y="147"/>
                  </a:lnTo>
                  <a:lnTo>
                    <a:pt x="140" y="150"/>
                  </a:lnTo>
                  <a:lnTo>
                    <a:pt x="131" y="153"/>
                  </a:lnTo>
                  <a:lnTo>
                    <a:pt x="120" y="154"/>
                  </a:lnTo>
                  <a:lnTo>
                    <a:pt x="107" y="156"/>
                  </a:lnTo>
                  <a:lnTo>
                    <a:pt x="95" y="157"/>
                  </a:lnTo>
                  <a:lnTo>
                    <a:pt x="85" y="159"/>
                  </a:lnTo>
                  <a:lnTo>
                    <a:pt x="77" y="160"/>
                  </a:lnTo>
                  <a:lnTo>
                    <a:pt x="73" y="160"/>
                  </a:lnTo>
                  <a:lnTo>
                    <a:pt x="73" y="160"/>
                  </a:lnTo>
                  <a:lnTo>
                    <a:pt x="73" y="1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5064" y="241"/>
              <a:ext cx="65" cy="78"/>
            </a:xfrm>
            <a:custGeom>
              <a:avLst/>
              <a:gdLst/>
              <a:ahLst/>
              <a:cxnLst>
                <a:cxn ang="0">
                  <a:pos x="5" y="126"/>
                </a:cxn>
                <a:cxn ang="0">
                  <a:pos x="2" y="42"/>
                </a:cxn>
                <a:cxn ang="0">
                  <a:pos x="17" y="8"/>
                </a:cxn>
                <a:cxn ang="0">
                  <a:pos x="48" y="3"/>
                </a:cxn>
                <a:cxn ang="0">
                  <a:pos x="81" y="2"/>
                </a:cxn>
                <a:cxn ang="0">
                  <a:pos x="113" y="0"/>
                </a:cxn>
                <a:cxn ang="0">
                  <a:pos x="130" y="3"/>
                </a:cxn>
                <a:cxn ang="0">
                  <a:pos x="128" y="11"/>
                </a:cxn>
                <a:cxn ang="0">
                  <a:pos x="113" y="15"/>
                </a:cxn>
                <a:cxn ang="0">
                  <a:pos x="88" y="16"/>
                </a:cxn>
                <a:cxn ang="0">
                  <a:pos x="63" y="18"/>
                </a:cxn>
                <a:cxn ang="0">
                  <a:pos x="38" y="19"/>
                </a:cxn>
                <a:cxn ang="0">
                  <a:pos x="23" y="30"/>
                </a:cxn>
                <a:cxn ang="0">
                  <a:pos x="21" y="48"/>
                </a:cxn>
                <a:cxn ang="0">
                  <a:pos x="30" y="57"/>
                </a:cxn>
                <a:cxn ang="0">
                  <a:pos x="57" y="54"/>
                </a:cxn>
                <a:cxn ang="0">
                  <a:pos x="88" y="54"/>
                </a:cxn>
                <a:cxn ang="0">
                  <a:pos x="110" y="60"/>
                </a:cxn>
                <a:cxn ang="0">
                  <a:pos x="110" y="68"/>
                </a:cxn>
                <a:cxn ang="0">
                  <a:pos x="85" y="74"/>
                </a:cxn>
                <a:cxn ang="0">
                  <a:pos x="54" y="77"/>
                </a:cxn>
                <a:cxn ang="0">
                  <a:pos x="29" y="79"/>
                </a:cxn>
                <a:cxn ang="0">
                  <a:pos x="23" y="107"/>
                </a:cxn>
                <a:cxn ang="0">
                  <a:pos x="27" y="131"/>
                </a:cxn>
                <a:cxn ang="0">
                  <a:pos x="54" y="137"/>
                </a:cxn>
                <a:cxn ang="0">
                  <a:pos x="84" y="134"/>
                </a:cxn>
                <a:cxn ang="0">
                  <a:pos x="101" y="132"/>
                </a:cxn>
                <a:cxn ang="0">
                  <a:pos x="113" y="134"/>
                </a:cxn>
                <a:cxn ang="0">
                  <a:pos x="118" y="137"/>
                </a:cxn>
                <a:cxn ang="0">
                  <a:pos x="115" y="144"/>
                </a:cxn>
                <a:cxn ang="0">
                  <a:pos x="101" y="149"/>
                </a:cxn>
                <a:cxn ang="0">
                  <a:pos x="76" y="150"/>
                </a:cxn>
                <a:cxn ang="0">
                  <a:pos x="51" y="153"/>
                </a:cxn>
                <a:cxn ang="0">
                  <a:pos x="27" y="155"/>
                </a:cxn>
                <a:cxn ang="0">
                  <a:pos x="15" y="156"/>
                </a:cxn>
              </a:cxnLst>
              <a:rect l="0" t="0" r="r" b="b"/>
              <a:pathLst>
                <a:path w="130" h="156">
                  <a:moveTo>
                    <a:pt x="15" y="156"/>
                  </a:moveTo>
                  <a:lnTo>
                    <a:pt x="5" y="126"/>
                  </a:lnTo>
                  <a:lnTo>
                    <a:pt x="2" y="85"/>
                  </a:lnTo>
                  <a:lnTo>
                    <a:pt x="2" y="42"/>
                  </a:lnTo>
                  <a:lnTo>
                    <a:pt x="0" y="11"/>
                  </a:lnTo>
                  <a:lnTo>
                    <a:pt x="17" y="8"/>
                  </a:lnTo>
                  <a:lnTo>
                    <a:pt x="33" y="5"/>
                  </a:lnTo>
                  <a:lnTo>
                    <a:pt x="48" y="3"/>
                  </a:lnTo>
                  <a:lnTo>
                    <a:pt x="64" y="2"/>
                  </a:lnTo>
                  <a:lnTo>
                    <a:pt x="81" y="2"/>
                  </a:lnTo>
                  <a:lnTo>
                    <a:pt x="97" y="2"/>
                  </a:lnTo>
                  <a:lnTo>
                    <a:pt x="113" y="0"/>
                  </a:lnTo>
                  <a:lnTo>
                    <a:pt x="130" y="0"/>
                  </a:lnTo>
                  <a:lnTo>
                    <a:pt x="130" y="3"/>
                  </a:lnTo>
                  <a:lnTo>
                    <a:pt x="130" y="6"/>
                  </a:lnTo>
                  <a:lnTo>
                    <a:pt x="128" y="11"/>
                  </a:lnTo>
                  <a:lnTo>
                    <a:pt x="127" y="13"/>
                  </a:lnTo>
                  <a:lnTo>
                    <a:pt x="113" y="15"/>
                  </a:lnTo>
                  <a:lnTo>
                    <a:pt x="100" y="15"/>
                  </a:lnTo>
                  <a:lnTo>
                    <a:pt x="88" y="16"/>
                  </a:lnTo>
                  <a:lnTo>
                    <a:pt x="75" y="16"/>
                  </a:lnTo>
                  <a:lnTo>
                    <a:pt x="63" y="18"/>
                  </a:lnTo>
                  <a:lnTo>
                    <a:pt x="49" y="19"/>
                  </a:lnTo>
                  <a:lnTo>
                    <a:pt x="38" y="19"/>
                  </a:lnTo>
                  <a:lnTo>
                    <a:pt x="24" y="21"/>
                  </a:lnTo>
                  <a:lnTo>
                    <a:pt x="23" y="30"/>
                  </a:lnTo>
                  <a:lnTo>
                    <a:pt x="21" y="39"/>
                  </a:lnTo>
                  <a:lnTo>
                    <a:pt x="21" y="48"/>
                  </a:lnTo>
                  <a:lnTo>
                    <a:pt x="21" y="57"/>
                  </a:lnTo>
                  <a:lnTo>
                    <a:pt x="30" y="57"/>
                  </a:lnTo>
                  <a:lnTo>
                    <a:pt x="42" y="55"/>
                  </a:lnTo>
                  <a:lnTo>
                    <a:pt x="57" y="54"/>
                  </a:lnTo>
                  <a:lnTo>
                    <a:pt x="73" y="54"/>
                  </a:lnTo>
                  <a:lnTo>
                    <a:pt x="88" y="54"/>
                  </a:lnTo>
                  <a:lnTo>
                    <a:pt x="101" y="57"/>
                  </a:lnTo>
                  <a:lnTo>
                    <a:pt x="110" y="60"/>
                  </a:lnTo>
                  <a:lnTo>
                    <a:pt x="116" y="65"/>
                  </a:lnTo>
                  <a:lnTo>
                    <a:pt x="110" y="68"/>
                  </a:lnTo>
                  <a:lnTo>
                    <a:pt x="98" y="71"/>
                  </a:lnTo>
                  <a:lnTo>
                    <a:pt x="85" y="74"/>
                  </a:lnTo>
                  <a:lnTo>
                    <a:pt x="70" y="76"/>
                  </a:lnTo>
                  <a:lnTo>
                    <a:pt x="54" y="77"/>
                  </a:lnTo>
                  <a:lnTo>
                    <a:pt x="41" y="79"/>
                  </a:lnTo>
                  <a:lnTo>
                    <a:pt x="29" y="79"/>
                  </a:lnTo>
                  <a:lnTo>
                    <a:pt x="21" y="79"/>
                  </a:lnTo>
                  <a:lnTo>
                    <a:pt x="23" y="107"/>
                  </a:lnTo>
                  <a:lnTo>
                    <a:pt x="24" y="123"/>
                  </a:lnTo>
                  <a:lnTo>
                    <a:pt x="27" y="131"/>
                  </a:lnTo>
                  <a:lnTo>
                    <a:pt x="30" y="138"/>
                  </a:lnTo>
                  <a:lnTo>
                    <a:pt x="54" y="137"/>
                  </a:lnTo>
                  <a:lnTo>
                    <a:pt x="70" y="135"/>
                  </a:lnTo>
                  <a:lnTo>
                    <a:pt x="84" y="134"/>
                  </a:lnTo>
                  <a:lnTo>
                    <a:pt x="94" y="134"/>
                  </a:lnTo>
                  <a:lnTo>
                    <a:pt x="101" y="132"/>
                  </a:lnTo>
                  <a:lnTo>
                    <a:pt x="107" y="132"/>
                  </a:lnTo>
                  <a:lnTo>
                    <a:pt x="113" y="134"/>
                  </a:lnTo>
                  <a:lnTo>
                    <a:pt x="121" y="134"/>
                  </a:lnTo>
                  <a:lnTo>
                    <a:pt x="118" y="137"/>
                  </a:lnTo>
                  <a:lnTo>
                    <a:pt x="116" y="140"/>
                  </a:lnTo>
                  <a:lnTo>
                    <a:pt x="115" y="144"/>
                  </a:lnTo>
                  <a:lnTo>
                    <a:pt x="113" y="147"/>
                  </a:lnTo>
                  <a:lnTo>
                    <a:pt x="101" y="149"/>
                  </a:lnTo>
                  <a:lnTo>
                    <a:pt x="88" y="149"/>
                  </a:lnTo>
                  <a:lnTo>
                    <a:pt x="76" y="150"/>
                  </a:lnTo>
                  <a:lnTo>
                    <a:pt x="64" y="152"/>
                  </a:lnTo>
                  <a:lnTo>
                    <a:pt x="51" y="153"/>
                  </a:lnTo>
                  <a:lnTo>
                    <a:pt x="39" y="153"/>
                  </a:lnTo>
                  <a:lnTo>
                    <a:pt x="27" y="155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5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5141" y="238"/>
              <a:ext cx="74" cy="80"/>
            </a:xfrm>
            <a:custGeom>
              <a:avLst/>
              <a:gdLst/>
              <a:ahLst/>
              <a:cxnLst>
                <a:cxn ang="0">
                  <a:pos x="8" y="161"/>
                </a:cxn>
                <a:cxn ang="0">
                  <a:pos x="6" y="122"/>
                </a:cxn>
                <a:cxn ang="0">
                  <a:pos x="2" y="82"/>
                </a:cxn>
                <a:cxn ang="0">
                  <a:pos x="0" y="4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9" y="14"/>
                </a:cxn>
                <a:cxn ang="0">
                  <a:pos x="12" y="14"/>
                </a:cxn>
                <a:cxn ang="0">
                  <a:pos x="39" y="43"/>
                </a:cxn>
                <a:cxn ang="0">
                  <a:pos x="61" y="69"/>
                </a:cxn>
                <a:cxn ang="0">
                  <a:pos x="79" y="89"/>
                </a:cxn>
                <a:cxn ang="0">
                  <a:pos x="96" y="106"/>
                </a:cxn>
                <a:cxn ang="0">
                  <a:pos x="107" y="118"/>
                </a:cxn>
                <a:cxn ang="0">
                  <a:pos x="118" y="126"/>
                </a:cxn>
                <a:cxn ang="0">
                  <a:pos x="125" y="131"/>
                </a:cxn>
                <a:cxn ang="0">
                  <a:pos x="131" y="131"/>
                </a:cxn>
                <a:cxn ang="0">
                  <a:pos x="130" y="100"/>
                </a:cxn>
                <a:cxn ang="0">
                  <a:pos x="128" y="70"/>
                </a:cxn>
                <a:cxn ang="0">
                  <a:pos x="128" y="39"/>
                </a:cxn>
                <a:cxn ang="0">
                  <a:pos x="128" y="9"/>
                </a:cxn>
                <a:cxn ang="0">
                  <a:pos x="131" y="6"/>
                </a:cxn>
                <a:cxn ang="0">
                  <a:pos x="134" y="5"/>
                </a:cxn>
                <a:cxn ang="0">
                  <a:pos x="137" y="2"/>
                </a:cxn>
                <a:cxn ang="0">
                  <a:pos x="139" y="0"/>
                </a:cxn>
                <a:cxn ang="0">
                  <a:pos x="140" y="2"/>
                </a:cxn>
                <a:cxn ang="0">
                  <a:pos x="142" y="3"/>
                </a:cxn>
                <a:cxn ang="0">
                  <a:pos x="143" y="3"/>
                </a:cxn>
                <a:cxn ang="0">
                  <a:pos x="143" y="5"/>
                </a:cxn>
                <a:cxn ang="0">
                  <a:pos x="145" y="43"/>
                </a:cxn>
                <a:cxn ang="0">
                  <a:pos x="146" y="80"/>
                </a:cxn>
                <a:cxn ang="0">
                  <a:pos x="148" y="119"/>
                </a:cxn>
                <a:cxn ang="0">
                  <a:pos x="149" y="158"/>
                </a:cxn>
                <a:cxn ang="0">
                  <a:pos x="139" y="161"/>
                </a:cxn>
                <a:cxn ang="0">
                  <a:pos x="122" y="153"/>
                </a:cxn>
                <a:cxn ang="0">
                  <a:pos x="105" y="140"/>
                </a:cxn>
                <a:cxn ang="0">
                  <a:pos x="87" y="121"/>
                </a:cxn>
                <a:cxn ang="0">
                  <a:pos x="67" y="101"/>
                </a:cxn>
                <a:cxn ang="0">
                  <a:pos x="50" y="83"/>
                </a:cxn>
                <a:cxn ang="0">
                  <a:pos x="36" y="69"/>
                </a:cxn>
                <a:cxn ang="0">
                  <a:pos x="27" y="63"/>
                </a:cxn>
                <a:cxn ang="0">
                  <a:pos x="26" y="86"/>
                </a:cxn>
                <a:cxn ang="0">
                  <a:pos x="26" y="110"/>
                </a:cxn>
                <a:cxn ang="0">
                  <a:pos x="24" y="135"/>
                </a:cxn>
                <a:cxn ang="0">
                  <a:pos x="23" y="159"/>
                </a:cxn>
                <a:cxn ang="0">
                  <a:pos x="20" y="159"/>
                </a:cxn>
                <a:cxn ang="0">
                  <a:pos x="15" y="159"/>
                </a:cxn>
                <a:cxn ang="0">
                  <a:pos x="11" y="159"/>
                </a:cxn>
                <a:cxn ang="0">
                  <a:pos x="8" y="161"/>
                </a:cxn>
                <a:cxn ang="0">
                  <a:pos x="8" y="161"/>
                </a:cxn>
                <a:cxn ang="0">
                  <a:pos x="8" y="161"/>
                </a:cxn>
              </a:cxnLst>
              <a:rect l="0" t="0" r="r" b="b"/>
              <a:pathLst>
                <a:path w="149" h="161">
                  <a:moveTo>
                    <a:pt x="8" y="161"/>
                  </a:moveTo>
                  <a:lnTo>
                    <a:pt x="6" y="122"/>
                  </a:lnTo>
                  <a:lnTo>
                    <a:pt x="2" y="82"/>
                  </a:lnTo>
                  <a:lnTo>
                    <a:pt x="0" y="4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39" y="43"/>
                  </a:lnTo>
                  <a:lnTo>
                    <a:pt x="61" y="69"/>
                  </a:lnTo>
                  <a:lnTo>
                    <a:pt x="79" y="89"/>
                  </a:lnTo>
                  <a:lnTo>
                    <a:pt x="96" y="106"/>
                  </a:lnTo>
                  <a:lnTo>
                    <a:pt x="107" y="118"/>
                  </a:lnTo>
                  <a:lnTo>
                    <a:pt x="118" y="126"/>
                  </a:lnTo>
                  <a:lnTo>
                    <a:pt x="125" y="131"/>
                  </a:lnTo>
                  <a:lnTo>
                    <a:pt x="131" y="131"/>
                  </a:lnTo>
                  <a:lnTo>
                    <a:pt x="130" y="100"/>
                  </a:lnTo>
                  <a:lnTo>
                    <a:pt x="128" y="70"/>
                  </a:lnTo>
                  <a:lnTo>
                    <a:pt x="128" y="39"/>
                  </a:lnTo>
                  <a:lnTo>
                    <a:pt x="128" y="9"/>
                  </a:lnTo>
                  <a:lnTo>
                    <a:pt x="131" y="6"/>
                  </a:lnTo>
                  <a:lnTo>
                    <a:pt x="134" y="5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0" y="2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3" y="5"/>
                  </a:lnTo>
                  <a:lnTo>
                    <a:pt x="145" y="43"/>
                  </a:lnTo>
                  <a:lnTo>
                    <a:pt x="146" y="80"/>
                  </a:lnTo>
                  <a:lnTo>
                    <a:pt x="148" y="119"/>
                  </a:lnTo>
                  <a:lnTo>
                    <a:pt x="149" y="158"/>
                  </a:lnTo>
                  <a:lnTo>
                    <a:pt x="139" y="161"/>
                  </a:lnTo>
                  <a:lnTo>
                    <a:pt x="122" y="153"/>
                  </a:lnTo>
                  <a:lnTo>
                    <a:pt x="105" y="140"/>
                  </a:lnTo>
                  <a:lnTo>
                    <a:pt x="87" y="121"/>
                  </a:lnTo>
                  <a:lnTo>
                    <a:pt x="67" y="101"/>
                  </a:lnTo>
                  <a:lnTo>
                    <a:pt x="50" y="83"/>
                  </a:lnTo>
                  <a:lnTo>
                    <a:pt x="36" y="69"/>
                  </a:lnTo>
                  <a:lnTo>
                    <a:pt x="27" y="63"/>
                  </a:lnTo>
                  <a:lnTo>
                    <a:pt x="26" y="86"/>
                  </a:lnTo>
                  <a:lnTo>
                    <a:pt x="26" y="110"/>
                  </a:lnTo>
                  <a:lnTo>
                    <a:pt x="24" y="135"/>
                  </a:lnTo>
                  <a:lnTo>
                    <a:pt x="23" y="159"/>
                  </a:lnTo>
                  <a:lnTo>
                    <a:pt x="20" y="159"/>
                  </a:lnTo>
                  <a:lnTo>
                    <a:pt x="15" y="159"/>
                  </a:lnTo>
                  <a:lnTo>
                    <a:pt x="11" y="159"/>
                  </a:lnTo>
                  <a:lnTo>
                    <a:pt x="8" y="161"/>
                  </a:lnTo>
                  <a:lnTo>
                    <a:pt x="8" y="161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227" y="237"/>
              <a:ext cx="71" cy="82"/>
            </a:xfrm>
            <a:custGeom>
              <a:avLst/>
              <a:gdLst/>
              <a:ahLst/>
              <a:cxnLst>
                <a:cxn ang="0">
                  <a:pos x="65" y="163"/>
                </a:cxn>
                <a:cxn ang="0">
                  <a:pos x="42" y="154"/>
                </a:cxn>
                <a:cxn ang="0">
                  <a:pos x="24" y="144"/>
                </a:cxn>
                <a:cxn ang="0">
                  <a:pos x="12" y="132"/>
                </a:cxn>
                <a:cxn ang="0">
                  <a:pos x="4" y="117"/>
                </a:cxn>
                <a:cxn ang="0">
                  <a:pos x="0" y="102"/>
                </a:cxn>
                <a:cxn ang="0">
                  <a:pos x="1" y="84"/>
                </a:cxn>
                <a:cxn ang="0">
                  <a:pos x="6" y="65"/>
                </a:cxn>
                <a:cxn ang="0">
                  <a:pos x="13" y="44"/>
                </a:cxn>
                <a:cxn ang="0">
                  <a:pos x="22" y="35"/>
                </a:cxn>
                <a:cxn ang="0">
                  <a:pos x="37" y="25"/>
                </a:cxn>
                <a:cxn ang="0">
                  <a:pos x="53" y="15"/>
                </a:cxn>
                <a:cxn ang="0">
                  <a:pos x="71" y="4"/>
                </a:cxn>
                <a:cxn ang="0">
                  <a:pos x="89" y="0"/>
                </a:cxn>
                <a:cxn ang="0">
                  <a:pos x="105" y="0"/>
                </a:cxn>
                <a:cxn ang="0">
                  <a:pos x="117" y="7"/>
                </a:cxn>
                <a:cxn ang="0">
                  <a:pos x="125" y="23"/>
                </a:cxn>
                <a:cxn ang="0">
                  <a:pos x="123" y="23"/>
                </a:cxn>
                <a:cxn ang="0">
                  <a:pos x="120" y="25"/>
                </a:cxn>
                <a:cxn ang="0">
                  <a:pos x="117" y="23"/>
                </a:cxn>
                <a:cxn ang="0">
                  <a:pos x="113" y="23"/>
                </a:cxn>
                <a:cxn ang="0">
                  <a:pos x="107" y="22"/>
                </a:cxn>
                <a:cxn ang="0">
                  <a:pos x="99" y="20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61" y="29"/>
                </a:cxn>
                <a:cxn ang="0">
                  <a:pos x="43" y="41"/>
                </a:cxn>
                <a:cxn ang="0">
                  <a:pos x="30" y="56"/>
                </a:cxn>
                <a:cxn ang="0">
                  <a:pos x="21" y="72"/>
                </a:cxn>
                <a:cxn ang="0">
                  <a:pos x="18" y="90"/>
                </a:cxn>
                <a:cxn ang="0">
                  <a:pos x="19" y="108"/>
                </a:cxn>
                <a:cxn ang="0">
                  <a:pos x="30" y="127"/>
                </a:cxn>
                <a:cxn ang="0">
                  <a:pos x="46" y="145"/>
                </a:cxn>
                <a:cxn ang="0">
                  <a:pos x="53" y="145"/>
                </a:cxn>
                <a:cxn ang="0">
                  <a:pos x="59" y="145"/>
                </a:cxn>
                <a:cxn ang="0">
                  <a:pos x="67" y="145"/>
                </a:cxn>
                <a:cxn ang="0">
                  <a:pos x="73" y="145"/>
                </a:cxn>
                <a:cxn ang="0">
                  <a:pos x="79" y="145"/>
                </a:cxn>
                <a:cxn ang="0">
                  <a:pos x="86" y="145"/>
                </a:cxn>
                <a:cxn ang="0">
                  <a:pos x="92" y="145"/>
                </a:cxn>
                <a:cxn ang="0">
                  <a:pos x="99" y="145"/>
                </a:cxn>
                <a:cxn ang="0">
                  <a:pos x="110" y="141"/>
                </a:cxn>
                <a:cxn ang="0">
                  <a:pos x="119" y="136"/>
                </a:cxn>
                <a:cxn ang="0">
                  <a:pos x="128" y="135"/>
                </a:cxn>
                <a:cxn ang="0">
                  <a:pos x="141" y="135"/>
                </a:cxn>
                <a:cxn ang="0">
                  <a:pos x="135" y="144"/>
                </a:cxn>
                <a:cxn ang="0">
                  <a:pos x="126" y="151"/>
                </a:cxn>
                <a:cxn ang="0">
                  <a:pos x="116" y="156"/>
                </a:cxn>
                <a:cxn ang="0">
                  <a:pos x="105" y="159"/>
                </a:cxn>
                <a:cxn ang="0">
                  <a:pos x="95" y="162"/>
                </a:cxn>
                <a:cxn ang="0">
                  <a:pos x="83" y="163"/>
                </a:cxn>
                <a:cxn ang="0">
                  <a:pos x="74" y="163"/>
                </a:cxn>
                <a:cxn ang="0">
                  <a:pos x="65" y="163"/>
                </a:cxn>
                <a:cxn ang="0">
                  <a:pos x="65" y="163"/>
                </a:cxn>
                <a:cxn ang="0">
                  <a:pos x="65" y="163"/>
                </a:cxn>
              </a:cxnLst>
              <a:rect l="0" t="0" r="r" b="b"/>
              <a:pathLst>
                <a:path w="141" h="163">
                  <a:moveTo>
                    <a:pt x="65" y="163"/>
                  </a:moveTo>
                  <a:lnTo>
                    <a:pt x="42" y="154"/>
                  </a:lnTo>
                  <a:lnTo>
                    <a:pt x="24" y="144"/>
                  </a:lnTo>
                  <a:lnTo>
                    <a:pt x="12" y="132"/>
                  </a:lnTo>
                  <a:lnTo>
                    <a:pt x="4" y="117"/>
                  </a:lnTo>
                  <a:lnTo>
                    <a:pt x="0" y="102"/>
                  </a:lnTo>
                  <a:lnTo>
                    <a:pt x="1" y="84"/>
                  </a:lnTo>
                  <a:lnTo>
                    <a:pt x="6" y="65"/>
                  </a:lnTo>
                  <a:lnTo>
                    <a:pt x="13" y="44"/>
                  </a:lnTo>
                  <a:lnTo>
                    <a:pt x="22" y="35"/>
                  </a:lnTo>
                  <a:lnTo>
                    <a:pt x="37" y="25"/>
                  </a:lnTo>
                  <a:lnTo>
                    <a:pt x="53" y="15"/>
                  </a:lnTo>
                  <a:lnTo>
                    <a:pt x="71" y="4"/>
                  </a:lnTo>
                  <a:lnTo>
                    <a:pt x="89" y="0"/>
                  </a:lnTo>
                  <a:lnTo>
                    <a:pt x="105" y="0"/>
                  </a:lnTo>
                  <a:lnTo>
                    <a:pt x="117" y="7"/>
                  </a:lnTo>
                  <a:lnTo>
                    <a:pt x="125" y="23"/>
                  </a:lnTo>
                  <a:lnTo>
                    <a:pt x="123" y="23"/>
                  </a:lnTo>
                  <a:lnTo>
                    <a:pt x="120" y="25"/>
                  </a:lnTo>
                  <a:lnTo>
                    <a:pt x="117" y="23"/>
                  </a:lnTo>
                  <a:lnTo>
                    <a:pt x="113" y="23"/>
                  </a:lnTo>
                  <a:lnTo>
                    <a:pt x="107" y="22"/>
                  </a:lnTo>
                  <a:lnTo>
                    <a:pt x="99" y="20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61" y="29"/>
                  </a:lnTo>
                  <a:lnTo>
                    <a:pt x="43" y="41"/>
                  </a:lnTo>
                  <a:lnTo>
                    <a:pt x="30" y="56"/>
                  </a:lnTo>
                  <a:lnTo>
                    <a:pt x="21" y="72"/>
                  </a:lnTo>
                  <a:lnTo>
                    <a:pt x="18" y="90"/>
                  </a:lnTo>
                  <a:lnTo>
                    <a:pt x="19" y="108"/>
                  </a:lnTo>
                  <a:lnTo>
                    <a:pt x="30" y="127"/>
                  </a:lnTo>
                  <a:lnTo>
                    <a:pt x="46" y="145"/>
                  </a:lnTo>
                  <a:lnTo>
                    <a:pt x="53" y="145"/>
                  </a:lnTo>
                  <a:lnTo>
                    <a:pt x="59" y="145"/>
                  </a:lnTo>
                  <a:lnTo>
                    <a:pt x="67" y="145"/>
                  </a:lnTo>
                  <a:lnTo>
                    <a:pt x="73" y="145"/>
                  </a:lnTo>
                  <a:lnTo>
                    <a:pt x="79" y="145"/>
                  </a:lnTo>
                  <a:lnTo>
                    <a:pt x="86" y="145"/>
                  </a:lnTo>
                  <a:lnTo>
                    <a:pt x="92" y="145"/>
                  </a:lnTo>
                  <a:lnTo>
                    <a:pt x="99" y="145"/>
                  </a:lnTo>
                  <a:lnTo>
                    <a:pt x="110" y="141"/>
                  </a:lnTo>
                  <a:lnTo>
                    <a:pt x="119" y="136"/>
                  </a:lnTo>
                  <a:lnTo>
                    <a:pt x="128" y="135"/>
                  </a:lnTo>
                  <a:lnTo>
                    <a:pt x="141" y="135"/>
                  </a:lnTo>
                  <a:lnTo>
                    <a:pt x="135" y="144"/>
                  </a:lnTo>
                  <a:lnTo>
                    <a:pt x="126" y="151"/>
                  </a:lnTo>
                  <a:lnTo>
                    <a:pt x="116" y="156"/>
                  </a:lnTo>
                  <a:lnTo>
                    <a:pt x="105" y="159"/>
                  </a:lnTo>
                  <a:lnTo>
                    <a:pt x="95" y="162"/>
                  </a:lnTo>
                  <a:lnTo>
                    <a:pt x="83" y="163"/>
                  </a:lnTo>
                  <a:lnTo>
                    <a:pt x="74" y="163"/>
                  </a:lnTo>
                  <a:lnTo>
                    <a:pt x="65" y="163"/>
                  </a:lnTo>
                  <a:lnTo>
                    <a:pt x="65" y="163"/>
                  </a:lnTo>
                  <a:lnTo>
                    <a:pt x="65" y="16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4901" y="252"/>
              <a:ext cx="46" cy="3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9"/>
                </a:cxn>
                <a:cxn ang="0">
                  <a:pos x="2" y="36"/>
                </a:cxn>
                <a:cxn ang="0">
                  <a:pos x="2" y="23"/>
                </a:cxn>
                <a:cxn ang="0">
                  <a:pos x="2" y="9"/>
                </a:cxn>
                <a:cxn ang="0">
                  <a:pos x="11" y="5"/>
                </a:cxn>
                <a:cxn ang="0">
                  <a:pos x="21" y="2"/>
                </a:cxn>
                <a:cxn ang="0">
                  <a:pos x="33" y="0"/>
                </a:cxn>
                <a:cxn ang="0">
                  <a:pos x="45" y="0"/>
                </a:cxn>
                <a:cxn ang="0">
                  <a:pos x="58" y="2"/>
                </a:cxn>
                <a:cxn ang="0">
                  <a:pos x="70" y="5"/>
                </a:cxn>
                <a:cxn ang="0">
                  <a:pos x="82" y="9"/>
                </a:cxn>
                <a:cxn ang="0">
                  <a:pos x="93" y="17"/>
                </a:cxn>
                <a:cxn ang="0">
                  <a:pos x="88" y="30"/>
                </a:cxn>
                <a:cxn ang="0">
                  <a:pos x="81" y="42"/>
                </a:cxn>
                <a:cxn ang="0">
                  <a:pos x="69" y="49"/>
                </a:cxn>
                <a:cxn ang="0">
                  <a:pos x="55" y="55"/>
                </a:cxn>
                <a:cxn ang="0">
                  <a:pos x="42" y="60"/>
                </a:cxn>
                <a:cxn ang="0">
                  <a:pos x="27" y="63"/>
                </a:cxn>
                <a:cxn ang="0">
                  <a:pos x="14" y="63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93" h="64">
                  <a:moveTo>
                    <a:pt x="0" y="64"/>
                  </a:moveTo>
                  <a:lnTo>
                    <a:pt x="2" y="49"/>
                  </a:lnTo>
                  <a:lnTo>
                    <a:pt x="2" y="36"/>
                  </a:lnTo>
                  <a:lnTo>
                    <a:pt x="2" y="23"/>
                  </a:lnTo>
                  <a:lnTo>
                    <a:pt x="2" y="9"/>
                  </a:lnTo>
                  <a:lnTo>
                    <a:pt x="11" y="5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8" y="2"/>
                  </a:lnTo>
                  <a:lnTo>
                    <a:pt x="70" y="5"/>
                  </a:lnTo>
                  <a:lnTo>
                    <a:pt x="82" y="9"/>
                  </a:lnTo>
                  <a:lnTo>
                    <a:pt x="93" y="17"/>
                  </a:lnTo>
                  <a:lnTo>
                    <a:pt x="88" y="30"/>
                  </a:lnTo>
                  <a:lnTo>
                    <a:pt x="81" y="42"/>
                  </a:lnTo>
                  <a:lnTo>
                    <a:pt x="69" y="49"/>
                  </a:lnTo>
                  <a:lnTo>
                    <a:pt x="55" y="55"/>
                  </a:lnTo>
                  <a:lnTo>
                    <a:pt x="42" y="60"/>
                  </a:lnTo>
                  <a:lnTo>
                    <a:pt x="27" y="63"/>
                  </a:lnTo>
                  <a:lnTo>
                    <a:pt x="14" y="63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9" name="Picture 79" descr="MMj0163001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410200"/>
            <a:ext cx="1731949" cy="100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162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Image</vt:lpstr>
      <vt:lpstr>ალკოჰოლისა და ნარკოტიკების მოხმარების შედეგები</vt:lpstr>
      <vt:lpstr>აქტივობა 1. ალკოჰოლისა და ნარკოტიკების ზეგავლენა ადამიანის ცხოვრებაზე</vt:lpstr>
      <vt:lpstr>აქტივობა 2. </vt:lpstr>
      <vt:lpstr>აქტივობა  3. ჯგუფური დისკუსია: </vt:lpstr>
      <vt:lpstr>ალკოჰოლისა და ნარკოტიკების მოხმარების შედეგები</vt:lpstr>
      <vt:lpstr>ალკოჰოლისა და ნარკოტიკების მოხმარების შედეგები</vt:lpstr>
      <vt:lpstr>ალკოჰოლისა და ნარკოტიკების მოხმარების შედეგები</vt:lpstr>
      <vt:lpstr>ალკოჰოლისა და ნარკოტიკების მოხმარების შედეგები</vt:lpstr>
      <vt:lpstr>ალკოჰოლისა და ნარკოტიკების მოხმარების შედეგები</vt:lpstr>
      <vt:lpstr>ალკოჰოლისა და ნარკოტიკების მოხმარების შედეგები</vt:lpstr>
      <vt:lpstr>ალკოჰოლისა და ნარკოტიკების მოხმარების შედეგები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ალკოჰოლისა და ნარკოტიკების მოხმარების შედეგები</dc:title>
  <dc:creator>tamusia</dc:creator>
  <cp:lastModifiedBy>tamusia</cp:lastModifiedBy>
  <cp:revision>16</cp:revision>
  <dcterms:created xsi:type="dcterms:W3CDTF">2011-04-25T17:04:31Z</dcterms:created>
  <dcterms:modified xsi:type="dcterms:W3CDTF">2011-05-12T08:25:49Z</dcterms:modified>
</cp:coreProperties>
</file>